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3"/>
  </p:notesMasterIdLst>
  <p:sldIdLst>
    <p:sldId id="4270" r:id="rId3"/>
    <p:sldId id="257" r:id="rId4"/>
    <p:sldId id="4257" r:id="rId5"/>
    <p:sldId id="4271" r:id="rId6"/>
    <p:sldId id="284" r:id="rId7"/>
    <p:sldId id="260" r:id="rId8"/>
    <p:sldId id="4265" r:id="rId9"/>
    <p:sldId id="4272" r:id="rId10"/>
    <p:sldId id="4268"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ED31F7-503F-4B75-41FE-4753AB6E7532}" name="Jason Steinbock" initials="JS" userId="S::JSteinbock@willdan.com::a2fd0c05-8caa-4d60-a349-401c86cf05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Guider-Shaw" initials="MG" lastIdx="1" clrIdx="0">
    <p:extLst>
      <p:ext uri="{19B8F6BF-5375-455C-9EA6-DF929625EA0E}">
        <p15:presenceInfo xmlns:p15="http://schemas.microsoft.com/office/powerpoint/2012/main" userId="S::mguidershaw@willdan.com::24a51010-4818-479c-bfd4-b6afeee5ed53" providerId="AD"/>
      </p:ext>
    </p:extLst>
  </p:cmAuthor>
  <p:cmAuthor id="2" name="Jonathon Stage" initials="JS" lastIdx="1" clrIdx="1">
    <p:extLst>
      <p:ext uri="{19B8F6BF-5375-455C-9EA6-DF929625EA0E}">
        <p15:presenceInfo xmlns:p15="http://schemas.microsoft.com/office/powerpoint/2012/main" userId="S::jstage@willdan.com::e588850f-0386-4276-9358-5984cd049d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900"/>
    <a:srgbClr val="003865"/>
    <a:srgbClr val="000000"/>
    <a:srgbClr val="4CCA32"/>
    <a:srgbClr val="F177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76871" autoAdjust="0"/>
  </p:normalViewPr>
  <p:slideViewPr>
    <p:cSldViewPr snapToGrid="0">
      <p:cViewPr varScale="1">
        <p:scale>
          <a:sx n="72" d="100"/>
          <a:sy n="72"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47FE1-8253-4892-9A43-CC51620B76A2}" type="doc">
      <dgm:prSet loTypeId="urn:microsoft.com/office/officeart/2005/8/layout/process1" loCatId="process" qsTypeId="urn:microsoft.com/office/officeart/2005/8/quickstyle/simple1" qsCatId="simple" csTypeId="urn:microsoft.com/office/officeart/2005/8/colors/accent1_2" csCatId="accent1" phldr="1"/>
      <dgm:spPr/>
    </dgm:pt>
    <dgm:pt modelId="{3FF6D9FD-6D16-42B6-9682-A4D3E210EF69}">
      <dgm:prSet phldrT="[Text]" phldr="0"/>
      <dgm:spPr/>
      <dgm:t>
        <a:bodyPr/>
        <a:lstStyle/>
        <a:p>
          <a:pPr rtl="0">
            <a:lnSpc>
              <a:spcPct val="100000"/>
            </a:lnSpc>
          </a:pPr>
          <a:r>
            <a:rPr lang="en-US" dirty="0">
              <a:solidFill>
                <a:srgbClr val="003865"/>
              </a:solidFill>
              <a:latin typeface="Calibri Light" panose="020F0302020204030204"/>
            </a:rPr>
            <a:t>COMMIT TO IMPLEMENTATION</a:t>
          </a:r>
          <a:endParaRPr lang="en-US" dirty="0">
            <a:solidFill>
              <a:srgbClr val="003865"/>
            </a:solidFill>
          </a:endParaRPr>
        </a:p>
      </dgm:t>
    </dgm:pt>
    <dgm:pt modelId="{8FC76135-965E-4B99-9D96-6325EEB3A2CB}" type="parTrans" cxnId="{9C6A426C-95BF-4A49-B679-EE7D11431B68}">
      <dgm:prSet/>
      <dgm:spPr/>
      <dgm:t>
        <a:bodyPr/>
        <a:lstStyle/>
        <a:p>
          <a:endParaRPr lang="en-US"/>
        </a:p>
      </dgm:t>
    </dgm:pt>
    <dgm:pt modelId="{8461A402-F02A-41D2-AC15-3EE92ABAEFCF}" type="sibTrans" cxnId="{9C6A426C-95BF-4A49-B679-EE7D11431B68}">
      <dgm:prSet/>
      <dgm:spPr/>
      <dgm:t>
        <a:bodyPr/>
        <a:lstStyle/>
        <a:p>
          <a:endParaRPr lang="en-US"/>
        </a:p>
      </dgm:t>
    </dgm:pt>
    <dgm:pt modelId="{1547DA57-F8D7-4AFF-AC66-791E28D66CCB}">
      <dgm:prSet phldrT="[Text]" phldr="0"/>
      <dgm:spPr/>
      <dgm:t>
        <a:bodyPr/>
        <a:lstStyle/>
        <a:p>
          <a:pPr rtl="0"/>
          <a:r>
            <a:rPr lang="en-US" dirty="0">
              <a:solidFill>
                <a:srgbClr val="003865"/>
              </a:solidFill>
              <a:latin typeface="Calibri Light" panose="020F0302020204030204"/>
            </a:rPr>
            <a:t>SHARE DESIGN INFORMATION</a:t>
          </a:r>
          <a:endParaRPr lang="en-US" dirty="0">
            <a:solidFill>
              <a:srgbClr val="003865"/>
            </a:solidFill>
          </a:endParaRPr>
        </a:p>
      </dgm:t>
    </dgm:pt>
    <dgm:pt modelId="{8791EDA7-7D4A-454C-BE93-7C7422DA12ED}" type="parTrans" cxnId="{CF068D9D-46A1-40CE-BB41-A5A3BED8039B}">
      <dgm:prSet/>
      <dgm:spPr/>
      <dgm:t>
        <a:bodyPr/>
        <a:lstStyle/>
        <a:p>
          <a:endParaRPr lang="en-US"/>
        </a:p>
      </dgm:t>
    </dgm:pt>
    <dgm:pt modelId="{CC7F575D-2D06-478C-8A05-60D72252E3BB}" type="sibTrans" cxnId="{CF068D9D-46A1-40CE-BB41-A5A3BED8039B}">
      <dgm:prSet/>
      <dgm:spPr/>
      <dgm:t>
        <a:bodyPr/>
        <a:lstStyle/>
        <a:p>
          <a:endParaRPr lang="en-US"/>
        </a:p>
      </dgm:t>
    </dgm:pt>
    <dgm:pt modelId="{3A85297B-D2A8-4A27-9FC9-37A9BFAFFBD8}">
      <dgm:prSet phldrT="[Text]" phldr="0"/>
      <dgm:spPr/>
      <dgm:t>
        <a:bodyPr/>
        <a:lstStyle/>
        <a:p>
          <a:pPr rtl="0"/>
          <a:r>
            <a:rPr lang="en-US" dirty="0">
              <a:solidFill>
                <a:srgbClr val="003865"/>
              </a:solidFill>
              <a:latin typeface="Calibri Light" panose="020F0302020204030204"/>
            </a:rPr>
            <a:t>INSTALL EQUIPMENT</a:t>
          </a:r>
        </a:p>
      </dgm:t>
    </dgm:pt>
    <dgm:pt modelId="{9F604357-C66B-4FE3-B544-70505DCBBF62}" type="parTrans" cxnId="{46342ACC-D687-4F63-B0EA-17DF3DDFD292}">
      <dgm:prSet/>
      <dgm:spPr/>
      <dgm:t>
        <a:bodyPr/>
        <a:lstStyle/>
        <a:p>
          <a:endParaRPr lang="en-US"/>
        </a:p>
      </dgm:t>
    </dgm:pt>
    <dgm:pt modelId="{75FEDB4C-73AB-47C7-8AB4-963348358278}" type="sibTrans" cxnId="{46342ACC-D687-4F63-B0EA-17DF3DDFD292}">
      <dgm:prSet/>
      <dgm:spPr/>
      <dgm:t>
        <a:bodyPr/>
        <a:lstStyle/>
        <a:p>
          <a:endParaRPr lang="en-US"/>
        </a:p>
      </dgm:t>
    </dgm:pt>
    <dgm:pt modelId="{D217E115-BA0D-4220-8F14-BFE2BC26111E}">
      <dgm:prSet phldr="0"/>
      <dgm:spPr/>
      <dgm:t>
        <a:bodyPr/>
        <a:lstStyle/>
        <a:p>
          <a:pPr rtl="0"/>
          <a:r>
            <a:rPr lang="en-US" dirty="0">
              <a:solidFill>
                <a:srgbClr val="003865"/>
              </a:solidFill>
              <a:latin typeface="Calibri Light" panose="020F0302020204030204"/>
            </a:rPr>
            <a:t>RECEIVE </a:t>
          </a:r>
        </a:p>
        <a:p>
          <a:pPr rtl="0"/>
          <a:r>
            <a:rPr lang="en-US" dirty="0">
              <a:solidFill>
                <a:srgbClr val="003865"/>
              </a:solidFill>
              <a:latin typeface="Calibri Light" panose="020F0302020204030204"/>
            </a:rPr>
            <a:t>INCENTIVE</a:t>
          </a:r>
          <a:endParaRPr lang="en-US" dirty="0">
            <a:solidFill>
              <a:srgbClr val="003865"/>
            </a:solidFill>
          </a:endParaRPr>
        </a:p>
      </dgm:t>
    </dgm:pt>
    <dgm:pt modelId="{75F17980-074A-4ECE-8B05-E1895F41F045}" type="parTrans" cxnId="{B69BF147-5618-463B-9289-56C7D8BB79F1}">
      <dgm:prSet/>
      <dgm:spPr/>
      <dgm:t>
        <a:bodyPr/>
        <a:lstStyle/>
        <a:p>
          <a:endParaRPr lang="en-US"/>
        </a:p>
      </dgm:t>
    </dgm:pt>
    <dgm:pt modelId="{87A7EC8E-F61B-42AE-B22D-E5E6439488D6}" type="sibTrans" cxnId="{B69BF147-5618-463B-9289-56C7D8BB79F1}">
      <dgm:prSet/>
      <dgm:spPr/>
      <dgm:t>
        <a:bodyPr/>
        <a:lstStyle/>
        <a:p>
          <a:endParaRPr lang="en-US"/>
        </a:p>
      </dgm:t>
    </dgm:pt>
    <dgm:pt modelId="{4D7CAEE1-344A-436D-9E61-598885CC9B61}">
      <dgm:prSet phldrT="[Text]" phldr="0"/>
      <dgm:spPr>
        <a:solidFill>
          <a:srgbClr val="FF0000"/>
        </a:solidFill>
      </dgm:spPr>
      <dgm:t>
        <a:bodyPr/>
        <a:lstStyle/>
        <a:p>
          <a:pPr rtl="0"/>
          <a:r>
            <a:rPr lang="en-US" dirty="0">
              <a:solidFill>
                <a:srgbClr val="003865"/>
              </a:solidFill>
              <a:latin typeface="Calibri Light" panose="020F0302020204030204"/>
            </a:rPr>
            <a:t>VERIFICATION/DATA SHARING</a:t>
          </a:r>
        </a:p>
      </dgm:t>
    </dgm:pt>
    <dgm:pt modelId="{B8474190-5B42-44C7-99AF-1CD4CB36F6D4}" type="parTrans" cxnId="{295AEEB5-3EA0-443B-9550-50627F21BE95}">
      <dgm:prSet/>
      <dgm:spPr/>
      <dgm:t>
        <a:bodyPr/>
        <a:lstStyle/>
        <a:p>
          <a:endParaRPr lang="en-US"/>
        </a:p>
      </dgm:t>
    </dgm:pt>
    <dgm:pt modelId="{A1367C60-9118-4BF2-8C2B-082000952599}" type="sibTrans" cxnId="{295AEEB5-3EA0-443B-9550-50627F21BE95}">
      <dgm:prSet/>
      <dgm:spPr/>
      <dgm:t>
        <a:bodyPr/>
        <a:lstStyle/>
        <a:p>
          <a:endParaRPr lang="en-US"/>
        </a:p>
      </dgm:t>
    </dgm:pt>
    <dgm:pt modelId="{481FFE80-743F-45B9-9616-DB2CDFBEB208}" type="pres">
      <dgm:prSet presAssocID="{67447FE1-8253-4892-9A43-CC51620B76A2}" presName="Name0" presStyleCnt="0">
        <dgm:presLayoutVars>
          <dgm:dir/>
          <dgm:resizeHandles val="exact"/>
        </dgm:presLayoutVars>
      </dgm:prSet>
      <dgm:spPr/>
    </dgm:pt>
    <dgm:pt modelId="{CD30412A-D163-4317-99BE-9C3341A8F6C6}" type="pres">
      <dgm:prSet presAssocID="{3FF6D9FD-6D16-42B6-9682-A4D3E210EF69}" presName="node" presStyleLbl="node1" presStyleIdx="0" presStyleCnt="5">
        <dgm:presLayoutVars>
          <dgm:bulletEnabled val="1"/>
        </dgm:presLayoutVars>
      </dgm:prSet>
      <dgm:spPr>
        <a:solidFill>
          <a:srgbClr val="F1A900"/>
        </a:solidFill>
      </dgm:spPr>
    </dgm:pt>
    <dgm:pt modelId="{15C135CA-E3A7-4651-AFDD-8A54DDB2C291}" type="pres">
      <dgm:prSet presAssocID="{8461A402-F02A-41D2-AC15-3EE92ABAEFCF}" presName="sibTrans" presStyleLbl="sibTrans2D1" presStyleIdx="0" presStyleCnt="4"/>
      <dgm:spPr>
        <a:solidFill>
          <a:srgbClr val="00B0F0"/>
        </a:solidFill>
      </dgm:spPr>
    </dgm:pt>
    <dgm:pt modelId="{DA60821C-76FE-4C8A-8E0F-3F321C7BA9D0}" type="pres">
      <dgm:prSet presAssocID="{8461A402-F02A-41D2-AC15-3EE92ABAEFCF}" presName="connectorText" presStyleLbl="sibTrans2D1" presStyleIdx="0" presStyleCnt="4"/>
      <dgm:spPr/>
    </dgm:pt>
    <dgm:pt modelId="{B6C2A4B8-B46D-408B-8407-B6693F468872}" type="pres">
      <dgm:prSet presAssocID="{1547DA57-F8D7-4AFF-AC66-791E28D66CCB}" presName="node" presStyleLbl="node1" presStyleIdx="1" presStyleCnt="5">
        <dgm:presLayoutVars>
          <dgm:bulletEnabled val="1"/>
        </dgm:presLayoutVars>
      </dgm:prSet>
      <dgm:spPr>
        <a:solidFill>
          <a:srgbClr val="F1A900"/>
        </a:solidFill>
      </dgm:spPr>
    </dgm:pt>
    <dgm:pt modelId="{03270771-9DE1-443A-B32E-BED3F23D4B59}" type="pres">
      <dgm:prSet presAssocID="{CC7F575D-2D06-478C-8A05-60D72252E3BB}" presName="sibTrans" presStyleLbl="sibTrans2D1" presStyleIdx="1" presStyleCnt="4"/>
      <dgm:spPr>
        <a:solidFill>
          <a:srgbClr val="00B0F0"/>
        </a:solidFill>
      </dgm:spPr>
    </dgm:pt>
    <dgm:pt modelId="{1939B0F2-8C41-4192-8FBF-65925C0726FF}" type="pres">
      <dgm:prSet presAssocID="{CC7F575D-2D06-478C-8A05-60D72252E3BB}" presName="connectorText" presStyleLbl="sibTrans2D1" presStyleIdx="1" presStyleCnt="4"/>
      <dgm:spPr/>
    </dgm:pt>
    <dgm:pt modelId="{157B9D74-7C0C-45E5-8BCB-D03FCD2F3920}" type="pres">
      <dgm:prSet presAssocID="{3A85297B-D2A8-4A27-9FC9-37A9BFAFFBD8}" presName="node" presStyleLbl="node1" presStyleIdx="2" presStyleCnt="5">
        <dgm:presLayoutVars>
          <dgm:bulletEnabled val="1"/>
        </dgm:presLayoutVars>
      </dgm:prSet>
      <dgm:spPr>
        <a:solidFill>
          <a:srgbClr val="F1A900"/>
        </a:solidFill>
      </dgm:spPr>
    </dgm:pt>
    <dgm:pt modelId="{FE9CF197-41BC-41B4-8344-901E3EC193DD}" type="pres">
      <dgm:prSet presAssocID="{75FEDB4C-73AB-47C7-8AB4-963348358278}" presName="sibTrans" presStyleLbl="sibTrans2D1" presStyleIdx="2" presStyleCnt="4"/>
      <dgm:spPr>
        <a:solidFill>
          <a:srgbClr val="00B0F0"/>
        </a:solidFill>
      </dgm:spPr>
    </dgm:pt>
    <dgm:pt modelId="{75C8CD26-4666-49A8-865B-01031608AD55}" type="pres">
      <dgm:prSet presAssocID="{75FEDB4C-73AB-47C7-8AB4-963348358278}" presName="connectorText" presStyleLbl="sibTrans2D1" presStyleIdx="2" presStyleCnt="4"/>
      <dgm:spPr/>
    </dgm:pt>
    <dgm:pt modelId="{01A36A3A-BB60-4B11-B265-73128EEB1C13}" type="pres">
      <dgm:prSet presAssocID="{4D7CAEE1-344A-436D-9E61-598885CC9B61}" presName="node" presStyleLbl="node1" presStyleIdx="3" presStyleCnt="5">
        <dgm:presLayoutVars>
          <dgm:bulletEnabled val="1"/>
        </dgm:presLayoutVars>
      </dgm:prSet>
      <dgm:spPr>
        <a:solidFill>
          <a:srgbClr val="F1A900"/>
        </a:solidFill>
      </dgm:spPr>
    </dgm:pt>
    <dgm:pt modelId="{E0FA46BA-446B-46E5-A781-DCB2F696F266}" type="pres">
      <dgm:prSet presAssocID="{A1367C60-9118-4BF2-8C2B-082000952599}" presName="sibTrans" presStyleLbl="sibTrans2D1" presStyleIdx="3" presStyleCnt="4"/>
      <dgm:spPr>
        <a:solidFill>
          <a:srgbClr val="00B0F0"/>
        </a:solidFill>
      </dgm:spPr>
    </dgm:pt>
    <dgm:pt modelId="{BBC27B9C-E63E-4A05-97C9-5F3BB2E88CA3}" type="pres">
      <dgm:prSet presAssocID="{A1367C60-9118-4BF2-8C2B-082000952599}" presName="connectorText" presStyleLbl="sibTrans2D1" presStyleIdx="3" presStyleCnt="4"/>
      <dgm:spPr/>
    </dgm:pt>
    <dgm:pt modelId="{6502066D-F18C-463C-BF62-5B9E12E504C2}" type="pres">
      <dgm:prSet presAssocID="{D217E115-BA0D-4220-8F14-BFE2BC26111E}" presName="node" presStyleLbl="node1" presStyleIdx="4" presStyleCnt="5">
        <dgm:presLayoutVars>
          <dgm:bulletEnabled val="1"/>
        </dgm:presLayoutVars>
      </dgm:prSet>
      <dgm:spPr>
        <a:solidFill>
          <a:srgbClr val="F1A900"/>
        </a:solidFill>
      </dgm:spPr>
    </dgm:pt>
  </dgm:ptLst>
  <dgm:cxnLst>
    <dgm:cxn modelId="{21915D08-BC2A-4903-A399-C1589EFB03BF}" type="presOf" srcId="{75FEDB4C-73AB-47C7-8AB4-963348358278}" destId="{75C8CD26-4666-49A8-865B-01031608AD55}" srcOrd="1" destOrd="0" presId="urn:microsoft.com/office/officeart/2005/8/layout/process1"/>
    <dgm:cxn modelId="{5F47DC12-9400-4019-AE3F-E6481B002D21}" type="presOf" srcId="{CC7F575D-2D06-478C-8A05-60D72252E3BB}" destId="{1939B0F2-8C41-4192-8FBF-65925C0726FF}" srcOrd="1" destOrd="0" presId="urn:microsoft.com/office/officeart/2005/8/layout/process1"/>
    <dgm:cxn modelId="{A2934163-2896-4789-B8A1-DE3086AD1D6F}" type="presOf" srcId="{67447FE1-8253-4892-9A43-CC51620B76A2}" destId="{481FFE80-743F-45B9-9616-DB2CDFBEB208}" srcOrd="0" destOrd="0" presId="urn:microsoft.com/office/officeart/2005/8/layout/process1"/>
    <dgm:cxn modelId="{53B09165-BA4A-4F2F-902C-39378C17BB7E}" type="presOf" srcId="{3FF6D9FD-6D16-42B6-9682-A4D3E210EF69}" destId="{CD30412A-D163-4317-99BE-9C3341A8F6C6}" srcOrd="0" destOrd="0" presId="urn:microsoft.com/office/officeart/2005/8/layout/process1"/>
    <dgm:cxn modelId="{B69BF147-5618-463B-9289-56C7D8BB79F1}" srcId="{67447FE1-8253-4892-9A43-CC51620B76A2}" destId="{D217E115-BA0D-4220-8F14-BFE2BC26111E}" srcOrd="4" destOrd="0" parTransId="{75F17980-074A-4ECE-8B05-E1895F41F045}" sibTransId="{87A7EC8E-F61B-42AE-B22D-E5E6439488D6}"/>
    <dgm:cxn modelId="{6824B068-1ABE-4F72-BC51-2D82A13B26D2}" type="presOf" srcId="{D217E115-BA0D-4220-8F14-BFE2BC26111E}" destId="{6502066D-F18C-463C-BF62-5B9E12E504C2}" srcOrd="0" destOrd="0" presId="urn:microsoft.com/office/officeart/2005/8/layout/process1"/>
    <dgm:cxn modelId="{9C6A426C-95BF-4A49-B679-EE7D11431B68}" srcId="{67447FE1-8253-4892-9A43-CC51620B76A2}" destId="{3FF6D9FD-6D16-42B6-9682-A4D3E210EF69}" srcOrd="0" destOrd="0" parTransId="{8FC76135-965E-4B99-9D96-6325EEB3A2CB}" sibTransId="{8461A402-F02A-41D2-AC15-3EE92ABAEFCF}"/>
    <dgm:cxn modelId="{1F8BBD71-7F08-4125-8F44-2426BBF226D9}" type="presOf" srcId="{75FEDB4C-73AB-47C7-8AB4-963348358278}" destId="{FE9CF197-41BC-41B4-8344-901E3EC193DD}" srcOrd="0" destOrd="0" presId="urn:microsoft.com/office/officeart/2005/8/layout/process1"/>
    <dgm:cxn modelId="{985CBA7A-3E0D-4783-9416-8994BD1468E1}" type="presOf" srcId="{A1367C60-9118-4BF2-8C2B-082000952599}" destId="{BBC27B9C-E63E-4A05-97C9-5F3BB2E88CA3}" srcOrd="1" destOrd="0" presId="urn:microsoft.com/office/officeart/2005/8/layout/process1"/>
    <dgm:cxn modelId="{12D6197C-FCE4-4468-8B9A-A9EA08624D1F}" type="presOf" srcId="{A1367C60-9118-4BF2-8C2B-082000952599}" destId="{E0FA46BA-446B-46E5-A781-DCB2F696F266}" srcOrd="0" destOrd="0" presId="urn:microsoft.com/office/officeart/2005/8/layout/process1"/>
    <dgm:cxn modelId="{CB3F2C80-0511-4B64-A60F-71C5234A5A07}" type="presOf" srcId="{8461A402-F02A-41D2-AC15-3EE92ABAEFCF}" destId="{15C135CA-E3A7-4651-AFDD-8A54DDB2C291}" srcOrd="0" destOrd="0" presId="urn:microsoft.com/office/officeart/2005/8/layout/process1"/>
    <dgm:cxn modelId="{27FD3291-D997-4F6E-8CC4-B557E166F493}" type="presOf" srcId="{CC7F575D-2D06-478C-8A05-60D72252E3BB}" destId="{03270771-9DE1-443A-B32E-BED3F23D4B59}" srcOrd="0" destOrd="0" presId="urn:microsoft.com/office/officeart/2005/8/layout/process1"/>
    <dgm:cxn modelId="{CF068D9D-46A1-40CE-BB41-A5A3BED8039B}" srcId="{67447FE1-8253-4892-9A43-CC51620B76A2}" destId="{1547DA57-F8D7-4AFF-AC66-791E28D66CCB}" srcOrd="1" destOrd="0" parTransId="{8791EDA7-7D4A-454C-BE93-7C7422DA12ED}" sibTransId="{CC7F575D-2D06-478C-8A05-60D72252E3BB}"/>
    <dgm:cxn modelId="{295AEEB5-3EA0-443B-9550-50627F21BE95}" srcId="{67447FE1-8253-4892-9A43-CC51620B76A2}" destId="{4D7CAEE1-344A-436D-9E61-598885CC9B61}" srcOrd="3" destOrd="0" parTransId="{B8474190-5B42-44C7-99AF-1CD4CB36F6D4}" sibTransId="{A1367C60-9118-4BF2-8C2B-082000952599}"/>
    <dgm:cxn modelId="{46342ACC-D687-4F63-B0EA-17DF3DDFD292}" srcId="{67447FE1-8253-4892-9A43-CC51620B76A2}" destId="{3A85297B-D2A8-4A27-9FC9-37A9BFAFFBD8}" srcOrd="2" destOrd="0" parTransId="{9F604357-C66B-4FE3-B544-70505DCBBF62}" sibTransId="{75FEDB4C-73AB-47C7-8AB4-963348358278}"/>
    <dgm:cxn modelId="{03FBC5D8-C345-4E6C-867A-264F94007D86}" type="presOf" srcId="{3A85297B-D2A8-4A27-9FC9-37A9BFAFFBD8}" destId="{157B9D74-7C0C-45E5-8BCB-D03FCD2F3920}" srcOrd="0" destOrd="0" presId="urn:microsoft.com/office/officeart/2005/8/layout/process1"/>
    <dgm:cxn modelId="{93C08AEF-54DD-4570-A2F3-6A9EDEB5A585}" type="presOf" srcId="{8461A402-F02A-41D2-AC15-3EE92ABAEFCF}" destId="{DA60821C-76FE-4C8A-8E0F-3F321C7BA9D0}" srcOrd="1" destOrd="0" presId="urn:microsoft.com/office/officeart/2005/8/layout/process1"/>
    <dgm:cxn modelId="{5CDEDFF2-9AE0-481D-A437-918DAC0E2B2E}" type="presOf" srcId="{1547DA57-F8D7-4AFF-AC66-791E28D66CCB}" destId="{B6C2A4B8-B46D-408B-8407-B6693F468872}" srcOrd="0" destOrd="0" presId="urn:microsoft.com/office/officeart/2005/8/layout/process1"/>
    <dgm:cxn modelId="{93A124F7-3363-4C00-A8F6-6199890D0F29}" type="presOf" srcId="{4D7CAEE1-344A-436D-9E61-598885CC9B61}" destId="{01A36A3A-BB60-4B11-B265-73128EEB1C13}" srcOrd="0" destOrd="0" presId="urn:microsoft.com/office/officeart/2005/8/layout/process1"/>
    <dgm:cxn modelId="{266356A4-F3D6-4554-9671-8981D7C3649C}" type="presParOf" srcId="{481FFE80-743F-45B9-9616-DB2CDFBEB208}" destId="{CD30412A-D163-4317-99BE-9C3341A8F6C6}" srcOrd="0" destOrd="0" presId="urn:microsoft.com/office/officeart/2005/8/layout/process1"/>
    <dgm:cxn modelId="{4D7B227E-73A4-4249-BA53-73ADFFA7DAE1}" type="presParOf" srcId="{481FFE80-743F-45B9-9616-DB2CDFBEB208}" destId="{15C135CA-E3A7-4651-AFDD-8A54DDB2C291}" srcOrd="1" destOrd="0" presId="urn:microsoft.com/office/officeart/2005/8/layout/process1"/>
    <dgm:cxn modelId="{0EAC7C61-B94A-4B35-8B3F-E3723EF44FB6}" type="presParOf" srcId="{15C135CA-E3A7-4651-AFDD-8A54DDB2C291}" destId="{DA60821C-76FE-4C8A-8E0F-3F321C7BA9D0}" srcOrd="0" destOrd="0" presId="urn:microsoft.com/office/officeart/2005/8/layout/process1"/>
    <dgm:cxn modelId="{AEDC8E26-F4EE-4134-8298-C17F54599594}" type="presParOf" srcId="{481FFE80-743F-45B9-9616-DB2CDFBEB208}" destId="{B6C2A4B8-B46D-408B-8407-B6693F468872}" srcOrd="2" destOrd="0" presId="urn:microsoft.com/office/officeart/2005/8/layout/process1"/>
    <dgm:cxn modelId="{18BB9973-AE56-434C-877C-8449B079950B}" type="presParOf" srcId="{481FFE80-743F-45B9-9616-DB2CDFBEB208}" destId="{03270771-9DE1-443A-B32E-BED3F23D4B59}" srcOrd="3" destOrd="0" presId="urn:microsoft.com/office/officeart/2005/8/layout/process1"/>
    <dgm:cxn modelId="{4BA014B4-86F3-41DA-8DCE-ECC3ECE79C9B}" type="presParOf" srcId="{03270771-9DE1-443A-B32E-BED3F23D4B59}" destId="{1939B0F2-8C41-4192-8FBF-65925C0726FF}" srcOrd="0" destOrd="0" presId="urn:microsoft.com/office/officeart/2005/8/layout/process1"/>
    <dgm:cxn modelId="{BCD60C0C-E957-42F3-8ECA-FFF6E3C17839}" type="presParOf" srcId="{481FFE80-743F-45B9-9616-DB2CDFBEB208}" destId="{157B9D74-7C0C-45E5-8BCB-D03FCD2F3920}" srcOrd="4" destOrd="0" presId="urn:microsoft.com/office/officeart/2005/8/layout/process1"/>
    <dgm:cxn modelId="{0CEEF142-70E0-4D3F-AF5A-9E54C1E4E243}" type="presParOf" srcId="{481FFE80-743F-45B9-9616-DB2CDFBEB208}" destId="{FE9CF197-41BC-41B4-8344-901E3EC193DD}" srcOrd="5" destOrd="0" presId="urn:microsoft.com/office/officeart/2005/8/layout/process1"/>
    <dgm:cxn modelId="{2572BE9F-2CD7-4C00-A53A-E1AB115AFB75}" type="presParOf" srcId="{FE9CF197-41BC-41B4-8344-901E3EC193DD}" destId="{75C8CD26-4666-49A8-865B-01031608AD55}" srcOrd="0" destOrd="0" presId="urn:microsoft.com/office/officeart/2005/8/layout/process1"/>
    <dgm:cxn modelId="{B912BF09-59C1-45CC-926C-14F76823B6D2}" type="presParOf" srcId="{481FFE80-743F-45B9-9616-DB2CDFBEB208}" destId="{01A36A3A-BB60-4B11-B265-73128EEB1C13}" srcOrd="6" destOrd="0" presId="urn:microsoft.com/office/officeart/2005/8/layout/process1"/>
    <dgm:cxn modelId="{20731C1C-9543-4AA1-9667-EB758FFE0738}" type="presParOf" srcId="{481FFE80-743F-45B9-9616-DB2CDFBEB208}" destId="{E0FA46BA-446B-46E5-A781-DCB2F696F266}" srcOrd="7" destOrd="0" presId="urn:microsoft.com/office/officeart/2005/8/layout/process1"/>
    <dgm:cxn modelId="{F69B9FAA-D8E6-4EEC-A2CA-FEE444445B79}" type="presParOf" srcId="{E0FA46BA-446B-46E5-A781-DCB2F696F266}" destId="{BBC27B9C-E63E-4A05-97C9-5F3BB2E88CA3}" srcOrd="0" destOrd="0" presId="urn:microsoft.com/office/officeart/2005/8/layout/process1"/>
    <dgm:cxn modelId="{96150A2A-4540-44CE-BCE0-53089B24F672}" type="presParOf" srcId="{481FFE80-743F-45B9-9616-DB2CDFBEB208}" destId="{6502066D-F18C-463C-BF62-5B9E12E504C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C40D-E47A-4104-BBEE-960BD8F5D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9F7D981-60E5-40D0-A03C-60008F3903B2}">
      <dgm:prSet phldrT="[Text]" phldr="0" custT="1"/>
      <dgm:spPr>
        <a:solidFill>
          <a:srgbClr val="F1A900"/>
        </a:solidFill>
      </dgm:spPr>
      <dgm:t>
        <a:bodyPr/>
        <a:lstStyle/>
        <a:p>
          <a:r>
            <a:rPr lang="en-US" sz="1550" b="1" dirty="0">
              <a:solidFill>
                <a:srgbClr val="003865"/>
              </a:solidFill>
              <a:latin typeface="Calibri Light" panose="020F0302020204030204"/>
            </a:rPr>
            <a:t>Advance California's decarbonization goals</a:t>
          </a:r>
          <a:endParaRPr lang="en-US" sz="1550" b="1" dirty="0">
            <a:solidFill>
              <a:srgbClr val="003865"/>
            </a:solidFill>
          </a:endParaRPr>
        </a:p>
      </dgm:t>
    </dgm:pt>
    <dgm:pt modelId="{EB779AA8-8471-437E-A986-0542A8CC8A6A}" type="parTrans" cxnId="{88520C83-3146-42AB-B56F-456C08B99606}">
      <dgm:prSet/>
      <dgm:spPr/>
      <dgm:t>
        <a:bodyPr/>
        <a:lstStyle/>
        <a:p>
          <a:endParaRPr lang="en-US"/>
        </a:p>
      </dgm:t>
    </dgm:pt>
    <dgm:pt modelId="{A18243AA-873B-4EA3-8C35-57B8143402AF}" type="sibTrans" cxnId="{88520C83-3146-42AB-B56F-456C08B99606}">
      <dgm:prSet/>
      <dgm:spPr/>
      <dgm:t>
        <a:bodyPr/>
        <a:lstStyle/>
        <a:p>
          <a:endParaRPr lang="en-US"/>
        </a:p>
      </dgm:t>
    </dgm:pt>
    <dgm:pt modelId="{12F1561F-AECC-4C68-A041-2077F40AEB90}">
      <dgm:prSet phldrT="[Text]" phldr="0" custT="1"/>
      <dgm:spPr>
        <a:solidFill>
          <a:srgbClr val="003865"/>
        </a:solidFill>
      </dgm:spPr>
      <dgm:t>
        <a:bodyPr/>
        <a:lstStyle/>
        <a:p>
          <a:r>
            <a:rPr lang="en-US" sz="1600" b="1" dirty="0">
              <a:solidFill>
                <a:schemeClr val="bg1"/>
              </a:solidFill>
              <a:latin typeface="Calibri Light" panose="020F0302020204030204"/>
            </a:rPr>
            <a:t>Promote electrification</a:t>
          </a:r>
          <a:endParaRPr lang="en-US" sz="1600" b="1" dirty="0">
            <a:solidFill>
              <a:schemeClr val="bg1"/>
            </a:solidFill>
          </a:endParaRPr>
        </a:p>
      </dgm:t>
    </dgm:pt>
    <dgm:pt modelId="{5F910AEB-8C97-47D9-BC01-142370BB7498}" type="parTrans" cxnId="{335FD4DD-ACF5-4B49-8837-B4076D9E9912}">
      <dgm:prSet/>
      <dgm:spPr/>
      <dgm:t>
        <a:bodyPr/>
        <a:lstStyle/>
        <a:p>
          <a:endParaRPr lang="en-US"/>
        </a:p>
      </dgm:t>
    </dgm:pt>
    <dgm:pt modelId="{6334832E-FC0C-4602-B217-F0B7A613D123}" type="sibTrans" cxnId="{335FD4DD-ACF5-4B49-8837-B4076D9E9912}">
      <dgm:prSet/>
      <dgm:spPr/>
      <dgm:t>
        <a:bodyPr/>
        <a:lstStyle/>
        <a:p>
          <a:endParaRPr lang="en-US"/>
        </a:p>
      </dgm:t>
    </dgm:pt>
    <dgm:pt modelId="{7494F30E-B9FB-4C61-B73C-34AE1FD247AA}">
      <dgm:prSet phldrT="[Text]" phldr="0" custT="1"/>
      <dgm:spPr>
        <a:solidFill>
          <a:srgbClr val="F1A900"/>
        </a:solidFill>
      </dgm:spPr>
      <dgm:t>
        <a:bodyPr/>
        <a:lstStyle/>
        <a:p>
          <a:r>
            <a:rPr lang="en-US" sz="1600" b="1" dirty="0">
              <a:solidFill>
                <a:srgbClr val="003865"/>
              </a:solidFill>
              <a:latin typeface="Calibri Light" panose="020F0302020204030204"/>
            </a:rPr>
            <a:t>Reduce long term energy costs and emissions</a:t>
          </a:r>
          <a:endParaRPr lang="en-US" sz="1600" b="1" dirty="0">
            <a:solidFill>
              <a:srgbClr val="003865"/>
            </a:solidFill>
          </a:endParaRPr>
        </a:p>
      </dgm:t>
    </dgm:pt>
    <dgm:pt modelId="{2248D6F7-4AD3-4DE9-8EF2-981DAD0E9CD1}" type="parTrans" cxnId="{80CDAB52-2F5E-488A-832B-4F470C9BB4D9}">
      <dgm:prSet/>
      <dgm:spPr/>
      <dgm:t>
        <a:bodyPr/>
        <a:lstStyle/>
        <a:p>
          <a:endParaRPr lang="en-US"/>
        </a:p>
      </dgm:t>
    </dgm:pt>
    <dgm:pt modelId="{20D707CA-78EA-4C2E-806D-D2284EA82E84}" type="sibTrans" cxnId="{80CDAB52-2F5E-488A-832B-4F470C9BB4D9}">
      <dgm:prSet/>
      <dgm:spPr/>
      <dgm:t>
        <a:bodyPr/>
        <a:lstStyle/>
        <a:p>
          <a:endParaRPr lang="en-US"/>
        </a:p>
      </dgm:t>
    </dgm:pt>
    <dgm:pt modelId="{19F0DD28-B2A8-4335-B3AA-FDEBEACFAE11}">
      <dgm:prSet phldrT="[Text]" phldr="0" custT="1"/>
      <dgm:spPr>
        <a:solidFill>
          <a:srgbClr val="003865"/>
        </a:solidFill>
      </dgm:spPr>
      <dgm:t>
        <a:bodyPr/>
        <a:lstStyle/>
        <a:p>
          <a:r>
            <a:rPr lang="en-US" sz="1600" b="1" dirty="0">
              <a:solidFill>
                <a:schemeClr val="bg1"/>
              </a:solidFill>
              <a:latin typeface="Calibri Light" panose="020F0302020204030204"/>
            </a:rPr>
            <a:t>Drive adoption of high-performance measures</a:t>
          </a:r>
          <a:endParaRPr lang="en-US" sz="1600" b="1" dirty="0">
            <a:solidFill>
              <a:schemeClr val="bg1"/>
            </a:solidFill>
          </a:endParaRPr>
        </a:p>
      </dgm:t>
    </dgm:pt>
    <dgm:pt modelId="{C1E4AE40-C8F1-449B-AE32-679FA32A9FD6}" type="parTrans" cxnId="{850AC243-5DBF-491E-80F4-1C340DCB4FB6}">
      <dgm:prSet/>
      <dgm:spPr/>
      <dgm:t>
        <a:bodyPr/>
        <a:lstStyle/>
        <a:p>
          <a:endParaRPr lang="en-US"/>
        </a:p>
      </dgm:t>
    </dgm:pt>
    <dgm:pt modelId="{B9A5BFA8-A5F9-4970-BAD5-BFC4F89997DA}" type="sibTrans" cxnId="{850AC243-5DBF-491E-80F4-1C340DCB4FB6}">
      <dgm:prSet/>
      <dgm:spPr/>
      <dgm:t>
        <a:bodyPr/>
        <a:lstStyle/>
        <a:p>
          <a:endParaRPr lang="en-US"/>
        </a:p>
      </dgm:t>
    </dgm:pt>
    <dgm:pt modelId="{46DBC168-C1B4-4AD4-88BC-75E5C8F93989}">
      <dgm:prSet phldrT="[Text]" phldr="0" custT="1"/>
      <dgm:spPr>
        <a:solidFill>
          <a:srgbClr val="F1A900"/>
        </a:solidFill>
      </dgm:spPr>
      <dgm:t>
        <a:bodyPr/>
        <a:lstStyle/>
        <a:p>
          <a:r>
            <a:rPr lang="en-US" sz="1600" b="1" dirty="0">
              <a:solidFill>
                <a:srgbClr val="003865"/>
              </a:solidFill>
              <a:latin typeface="Calibri Light" panose="020F0302020204030204"/>
            </a:rPr>
            <a:t>Make buildings true grid resources</a:t>
          </a:r>
          <a:endParaRPr lang="en-US" sz="1600" b="1" dirty="0">
            <a:solidFill>
              <a:srgbClr val="003865"/>
            </a:solidFill>
          </a:endParaRPr>
        </a:p>
      </dgm:t>
    </dgm:pt>
    <dgm:pt modelId="{CB4DBCC0-CB98-4ACE-8BA7-D204CDB4B6B5}" type="parTrans" cxnId="{F685D18F-0CAF-4CA9-A972-2A47BB06672E}">
      <dgm:prSet/>
      <dgm:spPr/>
      <dgm:t>
        <a:bodyPr/>
        <a:lstStyle/>
        <a:p>
          <a:endParaRPr lang="en-US"/>
        </a:p>
      </dgm:t>
    </dgm:pt>
    <dgm:pt modelId="{4268E259-AD30-496C-9105-510904F6BEA3}" type="sibTrans" cxnId="{F685D18F-0CAF-4CA9-A972-2A47BB06672E}">
      <dgm:prSet/>
      <dgm:spPr/>
      <dgm:t>
        <a:bodyPr/>
        <a:lstStyle/>
        <a:p>
          <a:endParaRPr lang="en-US"/>
        </a:p>
      </dgm:t>
    </dgm:pt>
    <dgm:pt modelId="{78C65329-6A42-447B-85A0-14B5263C0594}">
      <dgm:prSet phldrT="[Text]" phldr="0" custT="1"/>
      <dgm:spPr>
        <a:solidFill>
          <a:srgbClr val="003865"/>
        </a:solidFill>
      </dgm:spPr>
      <dgm:t>
        <a:bodyPr/>
        <a:lstStyle/>
        <a:p>
          <a:r>
            <a:rPr lang="en-US" sz="1600" b="1" dirty="0">
              <a:solidFill>
                <a:schemeClr val="bg1"/>
              </a:solidFill>
              <a:latin typeface="Calibri Light" panose="020F0302020204030204"/>
            </a:rPr>
            <a:t>Educate the market</a:t>
          </a:r>
          <a:endParaRPr lang="en-US" sz="1600" b="1" dirty="0">
            <a:solidFill>
              <a:schemeClr val="bg1"/>
            </a:solidFill>
          </a:endParaRPr>
        </a:p>
      </dgm:t>
    </dgm:pt>
    <dgm:pt modelId="{F7398A5D-A0FE-4199-B326-B1C2FC0693AA}" type="parTrans" cxnId="{260AE41B-54DD-4585-8F0F-F8EF4802CE02}">
      <dgm:prSet/>
      <dgm:spPr/>
      <dgm:t>
        <a:bodyPr/>
        <a:lstStyle/>
        <a:p>
          <a:endParaRPr lang="en-US"/>
        </a:p>
      </dgm:t>
    </dgm:pt>
    <dgm:pt modelId="{2E14DE8B-6447-49C2-ACF5-7E1B49A7DF54}" type="sibTrans" cxnId="{260AE41B-54DD-4585-8F0F-F8EF4802CE02}">
      <dgm:prSet/>
      <dgm:spPr/>
      <dgm:t>
        <a:bodyPr/>
        <a:lstStyle/>
        <a:p>
          <a:endParaRPr lang="en-US"/>
        </a:p>
      </dgm:t>
    </dgm:pt>
    <dgm:pt modelId="{B0F4B9BB-369E-4695-BF53-0228465340EF}" type="pres">
      <dgm:prSet presAssocID="{FF1CC40D-E47A-4104-BBEE-960BD8F5D03B}" presName="Name0" presStyleCnt="0">
        <dgm:presLayoutVars>
          <dgm:dir/>
          <dgm:resizeHandles val="exact"/>
        </dgm:presLayoutVars>
      </dgm:prSet>
      <dgm:spPr/>
    </dgm:pt>
    <dgm:pt modelId="{5C7CDD0F-E6BF-496C-A466-12FD19919F2F}" type="pres">
      <dgm:prSet presAssocID="{29F7D981-60E5-40D0-A03C-60008F3903B2}" presName="Name5" presStyleLbl="vennNode1" presStyleIdx="0" presStyleCnt="6" custLinFactNeighborX="-44530" custLinFactNeighborY="-3533">
        <dgm:presLayoutVars>
          <dgm:bulletEnabled val="1"/>
        </dgm:presLayoutVars>
      </dgm:prSet>
      <dgm:spPr/>
    </dgm:pt>
    <dgm:pt modelId="{0BA10BD7-0351-4A4E-8E2F-52BEA7E61E0A}" type="pres">
      <dgm:prSet presAssocID="{A18243AA-873B-4EA3-8C35-57B8143402AF}" presName="space" presStyleCnt="0"/>
      <dgm:spPr/>
    </dgm:pt>
    <dgm:pt modelId="{B0AB3DA3-BDCD-4099-94A4-08DC847A6221}" type="pres">
      <dgm:prSet presAssocID="{12F1561F-AECC-4C68-A041-2077F40AEB90}" presName="Name5" presStyleLbl="vennNode1" presStyleIdx="1" presStyleCnt="6">
        <dgm:presLayoutVars>
          <dgm:bulletEnabled val="1"/>
        </dgm:presLayoutVars>
      </dgm:prSet>
      <dgm:spPr/>
    </dgm:pt>
    <dgm:pt modelId="{E42596B5-2570-4890-A2F6-FDA71065A611}" type="pres">
      <dgm:prSet presAssocID="{6334832E-FC0C-4602-B217-F0B7A613D123}" presName="space" presStyleCnt="0"/>
      <dgm:spPr/>
    </dgm:pt>
    <dgm:pt modelId="{3F66F7BF-0BC6-4062-8747-94BA321AC05C}" type="pres">
      <dgm:prSet presAssocID="{7494F30E-B9FB-4C61-B73C-34AE1FD247AA}" presName="Name5" presStyleLbl="vennNode1" presStyleIdx="2" presStyleCnt="6">
        <dgm:presLayoutVars>
          <dgm:bulletEnabled val="1"/>
        </dgm:presLayoutVars>
      </dgm:prSet>
      <dgm:spPr/>
    </dgm:pt>
    <dgm:pt modelId="{726DEA62-8756-41D4-937F-7E412F482630}" type="pres">
      <dgm:prSet presAssocID="{20D707CA-78EA-4C2E-806D-D2284EA82E84}" presName="space" presStyleCnt="0"/>
      <dgm:spPr/>
    </dgm:pt>
    <dgm:pt modelId="{966662BF-DFA1-492E-8B64-C55730242225}" type="pres">
      <dgm:prSet presAssocID="{19F0DD28-B2A8-4335-B3AA-FDEBEACFAE11}" presName="Name5" presStyleLbl="vennNode1" presStyleIdx="3" presStyleCnt="6">
        <dgm:presLayoutVars>
          <dgm:bulletEnabled val="1"/>
        </dgm:presLayoutVars>
      </dgm:prSet>
      <dgm:spPr/>
    </dgm:pt>
    <dgm:pt modelId="{18D96C63-AF50-412C-9D4C-78EA2C01AF4A}" type="pres">
      <dgm:prSet presAssocID="{B9A5BFA8-A5F9-4970-BAD5-BFC4F89997DA}" presName="space" presStyleCnt="0"/>
      <dgm:spPr/>
    </dgm:pt>
    <dgm:pt modelId="{020D54AF-9C95-419A-81E2-03B8B90D4140}" type="pres">
      <dgm:prSet presAssocID="{46DBC168-C1B4-4AD4-88BC-75E5C8F93989}" presName="Name5" presStyleLbl="vennNode1" presStyleIdx="4" presStyleCnt="6">
        <dgm:presLayoutVars>
          <dgm:bulletEnabled val="1"/>
        </dgm:presLayoutVars>
      </dgm:prSet>
      <dgm:spPr/>
    </dgm:pt>
    <dgm:pt modelId="{53730FF5-7417-4528-8E09-DF573E465344}" type="pres">
      <dgm:prSet presAssocID="{4268E259-AD30-496C-9105-510904F6BEA3}" presName="space" presStyleCnt="0"/>
      <dgm:spPr/>
    </dgm:pt>
    <dgm:pt modelId="{C7B8B6A5-CBED-472B-909A-C6C262908390}" type="pres">
      <dgm:prSet presAssocID="{78C65329-6A42-447B-85A0-14B5263C0594}" presName="Name5" presStyleLbl="vennNode1" presStyleIdx="5" presStyleCnt="6">
        <dgm:presLayoutVars>
          <dgm:bulletEnabled val="1"/>
        </dgm:presLayoutVars>
      </dgm:prSet>
      <dgm:spPr/>
    </dgm:pt>
  </dgm:ptLst>
  <dgm:cxnLst>
    <dgm:cxn modelId="{3146BE07-FE60-4823-A511-1480E91EFACF}" type="presOf" srcId="{46DBC168-C1B4-4AD4-88BC-75E5C8F93989}" destId="{020D54AF-9C95-419A-81E2-03B8B90D4140}" srcOrd="0" destOrd="0" presId="urn:microsoft.com/office/officeart/2005/8/layout/venn3"/>
    <dgm:cxn modelId="{260AE41B-54DD-4585-8F0F-F8EF4802CE02}" srcId="{FF1CC40D-E47A-4104-BBEE-960BD8F5D03B}" destId="{78C65329-6A42-447B-85A0-14B5263C0594}" srcOrd="5" destOrd="0" parTransId="{F7398A5D-A0FE-4199-B326-B1C2FC0693AA}" sibTransId="{2E14DE8B-6447-49C2-ACF5-7E1B49A7DF54}"/>
    <dgm:cxn modelId="{8E25DA3F-9F2E-4C5C-8CF9-A431303E5E8C}" type="presOf" srcId="{7494F30E-B9FB-4C61-B73C-34AE1FD247AA}" destId="{3F66F7BF-0BC6-4062-8747-94BA321AC05C}" srcOrd="0" destOrd="0" presId="urn:microsoft.com/office/officeart/2005/8/layout/venn3"/>
    <dgm:cxn modelId="{850AC243-5DBF-491E-80F4-1C340DCB4FB6}" srcId="{FF1CC40D-E47A-4104-BBEE-960BD8F5D03B}" destId="{19F0DD28-B2A8-4335-B3AA-FDEBEACFAE11}" srcOrd="3" destOrd="0" parTransId="{C1E4AE40-C8F1-449B-AE32-679FA32A9FD6}" sibTransId="{B9A5BFA8-A5F9-4970-BAD5-BFC4F89997DA}"/>
    <dgm:cxn modelId="{17797970-2F7F-4058-8478-40852C891FA8}" type="presOf" srcId="{12F1561F-AECC-4C68-A041-2077F40AEB90}" destId="{B0AB3DA3-BDCD-4099-94A4-08DC847A6221}" srcOrd="0" destOrd="0" presId="urn:microsoft.com/office/officeart/2005/8/layout/venn3"/>
    <dgm:cxn modelId="{80CDAB52-2F5E-488A-832B-4F470C9BB4D9}" srcId="{FF1CC40D-E47A-4104-BBEE-960BD8F5D03B}" destId="{7494F30E-B9FB-4C61-B73C-34AE1FD247AA}" srcOrd="2" destOrd="0" parTransId="{2248D6F7-4AD3-4DE9-8EF2-981DAD0E9CD1}" sibTransId="{20D707CA-78EA-4C2E-806D-D2284EA82E84}"/>
    <dgm:cxn modelId="{88520C83-3146-42AB-B56F-456C08B99606}" srcId="{FF1CC40D-E47A-4104-BBEE-960BD8F5D03B}" destId="{29F7D981-60E5-40D0-A03C-60008F3903B2}" srcOrd="0" destOrd="0" parTransId="{EB779AA8-8471-437E-A986-0542A8CC8A6A}" sibTransId="{A18243AA-873B-4EA3-8C35-57B8143402AF}"/>
    <dgm:cxn modelId="{F685D18F-0CAF-4CA9-A972-2A47BB06672E}" srcId="{FF1CC40D-E47A-4104-BBEE-960BD8F5D03B}" destId="{46DBC168-C1B4-4AD4-88BC-75E5C8F93989}" srcOrd="4" destOrd="0" parTransId="{CB4DBCC0-CB98-4ACE-8BA7-D204CDB4B6B5}" sibTransId="{4268E259-AD30-496C-9105-510904F6BEA3}"/>
    <dgm:cxn modelId="{E564A79B-51C4-4DEC-AA47-652C5F52B596}" type="presOf" srcId="{19F0DD28-B2A8-4335-B3AA-FDEBEACFAE11}" destId="{966662BF-DFA1-492E-8B64-C55730242225}" srcOrd="0" destOrd="0" presId="urn:microsoft.com/office/officeart/2005/8/layout/venn3"/>
    <dgm:cxn modelId="{BF333E9F-D44C-46EC-81F9-8BED450D0D01}" type="presOf" srcId="{78C65329-6A42-447B-85A0-14B5263C0594}" destId="{C7B8B6A5-CBED-472B-909A-C6C262908390}" srcOrd="0" destOrd="0" presId="urn:microsoft.com/office/officeart/2005/8/layout/venn3"/>
    <dgm:cxn modelId="{D063C3AD-599F-41E8-B4A8-77427546BC99}" type="presOf" srcId="{FF1CC40D-E47A-4104-BBEE-960BD8F5D03B}" destId="{B0F4B9BB-369E-4695-BF53-0228465340EF}" srcOrd="0" destOrd="0" presId="urn:microsoft.com/office/officeart/2005/8/layout/venn3"/>
    <dgm:cxn modelId="{397DC2C4-93C7-4C16-B8FA-0C23320E646F}" type="presOf" srcId="{29F7D981-60E5-40D0-A03C-60008F3903B2}" destId="{5C7CDD0F-E6BF-496C-A466-12FD19919F2F}" srcOrd="0" destOrd="0" presId="urn:microsoft.com/office/officeart/2005/8/layout/venn3"/>
    <dgm:cxn modelId="{335FD4DD-ACF5-4B49-8837-B4076D9E9912}" srcId="{FF1CC40D-E47A-4104-BBEE-960BD8F5D03B}" destId="{12F1561F-AECC-4C68-A041-2077F40AEB90}" srcOrd="1" destOrd="0" parTransId="{5F910AEB-8C97-47D9-BC01-142370BB7498}" sibTransId="{6334832E-FC0C-4602-B217-F0B7A613D123}"/>
    <dgm:cxn modelId="{A71CCECD-600F-4A11-BEC5-E07354A33B9E}" type="presParOf" srcId="{B0F4B9BB-369E-4695-BF53-0228465340EF}" destId="{5C7CDD0F-E6BF-496C-A466-12FD19919F2F}" srcOrd="0" destOrd="0" presId="urn:microsoft.com/office/officeart/2005/8/layout/venn3"/>
    <dgm:cxn modelId="{60C83067-F17E-4C19-B0E6-B6531A7E3B2A}" type="presParOf" srcId="{B0F4B9BB-369E-4695-BF53-0228465340EF}" destId="{0BA10BD7-0351-4A4E-8E2F-52BEA7E61E0A}" srcOrd="1" destOrd="0" presId="urn:microsoft.com/office/officeart/2005/8/layout/venn3"/>
    <dgm:cxn modelId="{1A692F35-7754-4F02-902A-F648431C968E}" type="presParOf" srcId="{B0F4B9BB-369E-4695-BF53-0228465340EF}" destId="{B0AB3DA3-BDCD-4099-94A4-08DC847A6221}" srcOrd="2" destOrd="0" presId="urn:microsoft.com/office/officeart/2005/8/layout/venn3"/>
    <dgm:cxn modelId="{9D92A648-1395-4420-8217-8413FAE5EC68}" type="presParOf" srcId="{B0F4B9BB-369E-4695-BF53-0228465340EF}" destId="{E42596B5-2570-4890-A2F6-FDA71065A611}" srcOrd="3" destOrd="0" presId="urn:microsoft.com/office/officeart/2005/8/layout/venn3"/>
    <dgm:cxn modelId="{C5E61044-2E57-4864-B41D-F87AEC23B5B8}" type="presParOf" srcId="{B0F4B9BB-369E-4695-BF53-0228465340EF}" destId="{3F66F7BF-0BC6-4062-8747-94BA321AC05C}" srcOrd="4" destOrd="0" presId="urn:microsoft.com/office/officeart/2005/8/layout/venn3"/>
    <dgm:cxn modelId="{C2C9D761-3C19-4903-B2AB-2B8EC91F9F32}" type="presParOf" srcId="{B0F4B9BB-369E-4695-BF53-0228465340EF}" destId="{726DEA62-8756-41D4-937F-7E412F482630}" srcOrd="5" destOrd="0" presId="urn:microsoft.com/office/officeart/2005/8/layout/venn3"/>
    <dgm:cxn modelId="{2631A7C5-7910-423D-8FA1-66F30587E008}" type="presParOf" srcId="{B0F4B9BB-369E-4695-BF53-0228465340EF}" destId="{966662BF-DFA1-492E-8B64-C55730242225}" srcOrd="6" destOrd="0" presId="urn:microsoft.com/office/officeart/2005/8/layout/venn3"/>
    <dgm:cxn modelId="{DA91E94C-6035-476B-94A7-CF331B3515CF}" type="presParOf" srcId="{B0F4B9BB-369E-4695-BF53-0228465340EF}" destId="{18D96C63-AF50-412C-9D4C-78EA2C01AF4A}" srcOrd="7" destOrd="0" presId="urn:microsoft.com/office/officeart/2005/8/layout/venn3"/>
    <dgm:cxn modelId="{27E462DF-9DC2-4069-90E5-E224030CCECD}" type="presParOf" srcId="{B0F4B9BB-369E-4695-BF53-0228465340EF}" destId="{020D54AF-9C95-419A-81E2-03B8B90D4140}" srcOrd="8" destOrd="0" presId="urn:microsoft.com/office/officeart/2005/8/layout/venn3"/>
    <dgm:cxn modelId="{014205B9-93BC-43B8-8560-A85042B87041}" type="presParOf" srcId="{B0F4B9BB-369E-4695-BF53-0228465340EF}" destId="{53730FF5-7417-4528-8E09-DF573E465344}" srcOrd="9" destOrd="0" presId="urn:microsoft.com/office/officeart/2005/8/layout/venn3"/>
    <dgm:cxn modelId="{5D410220-B703-4A07-BA28-3E08BAB5BFCD}" type="presParOf" srcId="{B0F4B9BB-369E-4695-BF53-0228465340EF}" destId="{C7B8B6A5-CBED-472B-909A-C6C262908390}"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0412A-D163-4317-99BE-9C3341A8F6C6}">
      <dsp:nvSpPr>
        <dsp:cNvPr id="0" name=""/>
        <dsp:cNvSpPr/>
      </dsp:nvSpPr>
      <dsp:spPr>
        <a:xfrm>
          <a:off x="4929" y="483839"/>
          <a:ext cx="1528115" cy="916869"/>
        </a:xfrm>
        <a:prstGeom prst="roundRect">
          <a:avLst>
            <a:gd name="adj" fmla="val 10000"/>
          </a:avLst>
        </a:prstGeom>
        <a:solidFill>
          <a:srgbClr val="F1A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100000"/>
            </a:lnSpc>
            <a:spcBef>
              <a:spcPct val="0"/>
            </a:spcBef>
            <a:spcAft>
              <a:spcPct val="35000"/>
            </a:spcAft>
            <a:buNone/>
          </a:pPr>
          <a:r>
            <a:rPr lang="en-US" sz="1300" kern="1200" dirty="0">
              <a:solidFill>
                <a:srgbClr val="003865"/>
              </a:solidFill>
              <a:latin typeface="Calibri Light" panose="020F0302020204030204"/>
            </a:rPr>
            <a:t>COMMIT TO IMPLEMENTATION</a:t>
          </a:r>
          <a:endParaRPr lang="en-US" sz="1300" kern="1200" dirty="0">
            <a:solidFill>
              <a:srgbClr val="003865"/>
            </a:solidFill>
          </a:endParaRPr>
        </a:p>
      </dsp:txBody>
      <dsp:txXfrm>
        <a:off x="31783" y="510693"/>
        <a:ext cx="1474407" cy="863161"/>
      </dsp:txXfrm>
    </dsp:sp>
    <dsp:sp modelId="{15C135CA-E3A7-4651-AFDD-8A54DDB2C291}">
      <dsp:nvSpPr>
        <dsp:cNvPr id="0" name=""/>
        <dsp:cNvSpPr/>
      </dsp:nvSpPr>
      <dsp:spPr>
        <a:xfrm>
          <a:off x="1685856" y="752788"/>
          <a:ext cx="323960" cy="37897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685856" y="828582"/>
        <a:ext cx="226772" cy="227384"/>
      </dsp:txXfrm>
    </dsp:sp>
    <dsp:sp modelId="{B6C2A4B8-B46D-408B-8407-B6693F468872}">
      <dsp:nvSpPr>
        <dsp:cNvPr id="0" name=""/>
        <dsp:cNvSpPr/>
      </dsp:nvSpPr>
      <dsp:spPr>
        <a:xfrm>
          <a:off x="2144291" y="483839"/>
          <a:ext cx="1528115" cy="916869"/>
        </a:xfrm>
        <a:prstGeom prst="roundRect">
          <a:avLst>
            <a:gd name="adj" fmla="val 10000"/>
          </a:avLst>
        </a:prstGeom>
        <a:solidFill>
          <a:srgbClr val="F1A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003865"/>
              </a:solidFill>
              <a:latin typeface="Calibri Light" panose="020F0302020204030204"/>
            </a:rPr>
            <a:t>SHARE DESIGN INFORMATION</a:t>
          </a:r>
          <a:endParaRPr lang="en-US" sz="1300" kern="1200" dirty="0">
            <a:solidFill>
              <a:srgbClr val="003865"/>
            </a:solidFill>
          </a:endParaRPr>
        </a:p>
      </dsp:txBody>
      <dsp:txXfrm>
        <a:off x="2171145" y="510693"/>
        <a:ext cx="1474407" cy="863161"/>
      </dsp:txXfrm>
    </dsp:sp>
    <dsp:sp modelId="{03270771-9DE1-443A-B32E-BED3F23D4B59}">
      <dsp:nvSpPr>
        <dsp:cNvPr id="0" name=""/>
        <dsp:cNvSpPr/>
      </dsp:nvSpPr>
      <dsp:spPr>
        <a:xfrm>
          <a:off x="3825219" y="752788"/>
          <a:ext cx="323960" cy="37897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825219" y="828582"/>
        <a:ext cx="226772" cy="227384"/>
      </dsp:txXfrm>
    </dsp:sp>
    <dsp:sp modelId="{157B9D74-7C0C-45E5-8BCB-D03FCD2F3920}">
      <dsp:nvSpPr>
        <dsp:cNvPr id="0" name=""/>
        <dsp:cNvSpPr/>
      </dsp:nvSpPr>
      <dsp:spPr>
        <a:xfrm>
          <a:off x="4283654" y="483839"/>
          <a:ext cx="1528115" cy="916869"/>
        </a:xfrm>
        <a:prstGeom prst="roundRect">
          <a:avLst>
            <a:gd name="adj" fmla="val 10000"/>
          </a:avLst>
        </a:prstGeom>
        <a:solidFill>
          <a:srgbClr val="F1A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003865"/>
              </a:solidFill>
              <a:latin typeface="Calibri Light" panose="020F0302020204030204"/>
            </a:rPr>
            <a:t>INSTALL EQUIPMENT</a:t>
          </a:r>
        </a:p>
      </dsp:txBody>
      <dsp:txXfrm>
        <a:off x="4310508" y="510693"/>
        <a:ext cx="1474407" cy="863161"/>
      </dsp:txXfrm>
    </dsp:sp>
    <dsp:sp modelId="{FE9CF197-41BC-41B4-8344-901E3EC193DD}">
      <dsp:nvSpPr>
        <dsp:cNvPr id="0" name=""/>
        <dsp:cNvSpPr/>
      </dsp:nvSpPr>
      <dsp:spPr>
        <a:xfrm>
          <a:off x="5964581" y="752788"/>
          <a:ext cx="323960" cy="37897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964581" y="828582"/>
        <a:ext cx="226772" cy="227384"/>
      </dsp:txXfrm>
    </dsp:sp>
    <dsp:sp modelId="{01A36A3A-BB60-4B11-B265-73128EEB1C13}">
      <dsp:nvSpPr>
        <dsp:cNvPr id="0" name=""/>
        <dsp:cNvSpPr/>
      </dsp:nvSpPr>
      <dsp:spPr>
        <a:xfrm>
          <a:off x="6423016" y="483839"/>
          <a:ext cx="1528115" cy="916869"/>
        </a:xfrm>
        <a:prstGeom prst="roundRect">
          <a:avLst>
            <a:gd name="adj" fmla="val 10000"/>
          </a:avLst>
        </a:prstGeom>
        <a:solidFill>
          <a:srgbClr val="F1A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003865"/>
              </a:solidFill>
              <a:latin typeface="Calibri Light" panose="020F0302020204030204"/>
            </a:rPr>
            <a:t>VERIFICATION/DATA SHARING</a:t>
          </a:r>
        </a:p>
      </dsp:txBody>
      <dsp:txXfrm>
        <a:off x="6449870" y="510693"/>
        <a:ext cx="1474407" cy="863161"/>
      </dsp:txXfrm>
    </dsp:sp>
    <dsp:sp modelId="{E0FA46BA-446B-46E5-A781-DCB2F696F266}">
      <dsp:nvSpPr>
        <dsp:cNvPr id="0" name=""/>
        <dsp:cNvSpPr/>
      </dsp:nvSpPr>
      <dsp:spPr>
        <a:xfrm>
          <a:off x="8103943" y="752788"/>
          <a:ext cx="323960" cy="37897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103943" y="828582"/>
        <a:ext cx="226772" cy="227384"/>
      </dsp:txXfrm>
    </dsp:sp>
    <dsp:sp modelId="{6502066D-F18C-463C-BF62-5B9E12E504C2}">
      <dsp:nvSpPr>
        <dsp:cNvPr id="0" name=""/>
        <dsp:cNvSpPr/>
      </dsp:nvSpPr>
      <dsp:spPr>
        <a:xfrm>
          <a:off x="8562378" y="483839"/>
          <a:ext cx="1528115" cy="916869"/>
        </a:xfrm>
        <a:prstGeom prst="roundRect">
          <a:avLst>
            <a:gd name="adj" fmla="val 10000"/>
          </a:avLst>
        </a:prstGeom>
        <a:solidFill>
          <a:srgbClr val="F1A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003865"/>
              </a:solidFill>
              <a:latin typeface="Calibri Light" panose="020F0302020204030204"/>
            </a:rPr>
            <a:t>RECEIVE </a:t>
          </a:r>
        </a:p>
        <a:p>
          <a:pPr marL="0" lvl="0" indent="0" algn="ctr" defTabSz="577850" rtl="0">
            <a:lnSpc>
              <a:spcPct val="90000"/>
            </a:lnSpc>
            <a:spcBef>
              <a:spcPct val="0"/>
            </a:spcBef>
            <a:spcAft>
              <a:spcPct val="35000"/>
            </a:spcAft>
            <a:buNone/>
          </a:pPr>
          <a:r>
            <a:rPr lang="en-US" sz="1300" kern="1200" dirty="0">
              <a:solidFill>
                <a:srgbClr val="003865"/>
              </a:solidFill>
              <a:latin typeface="Calibri Light" panose="020F0302020204030204"/>
            </a:rPr>
            <a:t>INCENTIVE</a:t>
          </a:r>
          <a:endParaRPr lang="en-US" sz="1300" kern="1200" dirty="0">
            <a:solidFill>
              <a:srgbClr val="003865"/>
            </a:solidFill>
          </a:endParaRPr>
        </a:p>
      </dsp:txBody>
      <dsp:txXfrm>
        <a:off x="8589232" y="510693"/>
        <a:ext cx="1474407" cy="863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CDD0F-E6BF-496C-A466-12FD19919F2F}">
      <dsp:nvSpPr>
        <dsp:cNvPr id="0" name=""/>
        <dsp:cNvSpPr/>
      </dsp:nvSpPr>
      <dsp:spPr>
        <a:xfrm>
          <a:off x="0" y="2358363"/>
          <a:ext cx="2122222" cy="2122222"/>
        </a:xfrm>
        <a:prstGeom prst="ellipse">
          <a:avLst/>
        </a:prstGeom>
        <a:solidFill>
          <a:srgbClr val="F1A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93" tIns="20320" rIns="116793" bIns="20320" numCol="1" spcCol="1270" anchor="ctr" anchorCtr="0">
          <a:noAutofit/>
        </a:bodyPr>
        <a:lstStyle/>
        <a:p>
          <a:pPr marL="0" lvl="0" indent="0" algn="ctr" defTabSz="688975">
            <a:lnSpc>
              <a:spcPct val="90000"/>
            </a:lnSpc>
            <a:spcBef>
              <a:spcPct val="0"/>
            </a:spcBef>
            <a:spcAft>
              <a:spcPct val="35000"/>
            </a:spcAft>
            <a:buNone/>
          </a:pPr>
          <a:r>
            <a:rPr lang="en-US" sz="1550" b="1" kern="1200" dirty="0">
              <a:solidFill>
                <a:srgbClr val="003865"/>
              </a:solidFill>
              <a:latin typeface="Calibri Light" panose="020F0302020204030204"/>
            </a:rPr>
            <a:t>Advance California's decarbonization goals</a:t>
          </a:r>
          <a:endParaRPr lang="en-US" sz="1550" b="1" kern="1200" dirty="0">
            <a:solidFill>
              <a:srgbClr val="003865"/>
            </a:solidFill>
          </a:endParaRPr>
        </a:p>
      </dsp:txBody>
      <dsp:txXfrm>
        <a:off x="310792" y="2669155"/>
        <a:ext cx="1500638" cy="1500638"/>
      </dsp:txXfrm>
    </dsp:sp>
    <dsp:sp modelId="{B0AB3DA3-BDCD-4099-94A4-08DC847A6221}">
      <dsp:nvSpPr>
        <dsp:cNvPr id="0" name=""/>
        <dsp:cNvSpPr/>
      </dsp:nvSpPr>
      <dsp:spPr>
        <a:xfrm>
          <a:off x="1699073" y="2433341"/>
          <a:ext cx="2122222" cy="2122222"/>
        </a:xfrm>
        <a:prstGeom prst="ellipse">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93" tIns="20320" rIns="116793"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Calibri Light" panose="020F0302020204030204"/>
            </a:rPr>
            <a:t>Promote electrification</a:t>
          </a:r>
          <a:endParaRPr lang="en-US" sz="1600" b="1" kern="1200" dirty="0">
            <a:solidFill>
              <a:schemeClr val="bg1"/>
            </a:solidFill>
          </a:endParaRPr>
        </a:p>
      </dsp:txBody>
      <dsp:txXfrm>
        <a:off x="2009865" y="2744133"/>
        <a:ext cx="1500638" cy="1500638"/>
      </dsp:txXfrm>
    </dsp:sp>
    <dsp:sp modelId="{3F66F7BF-0BC6-4062-8747-94BA321AC05C}">
      <dsp:nvSpPr>
        <dsp:cNvPr id="0" name=""/>
        <dsp:cNvSpPr/>
      </dsp:nvSpPr>
      <dsp:spPr>
        <a:xfrm>
          <a:off x="3396851" y="2433341"/>
          <a:ext cx="2122222" cy="2122222"/>
        </a:xfrm>
        <a:prstGeom prst="ellipse">
          <a:avLst/>
        </a:prstGeom>
        <a:solidFill>
          <a:srgbClr val="F1A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93" tIns="20320" rIns="116793"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3865"/>
              </a:solidFill>
              <a:latin typeface="Calibri Light" panose="020F0302020204030204"/>
            </a:rPr>
            <a:t>Reduce long term energy costs and emissions</a:t>
          </a:r>
          <a:endParaRPr lang="en-US" sz="1600" b="1" kern="1200" dirty="0">
            <a:solidFill>
              <a:srgbClr val="003865"/>
            </a:solidFill>
          </a:endParaRPr>
        </a:p>
      </dsp:txBody>
      <dsp:txXfrm>
        <a:off x="3707643" y="2744133"/>
        <a:ext cx="1500638" cy="1500638"/>
      </dsp:txXfrm>
    </dsp:sp>
    <dsp:sp modelId="{966662BF-DFA1-492E-8B64-C55730242225}">
      <dsp:nvSpPr>
        <dsp:cNvPr id="0" name=""/>
        <dsp:cNvSpPr/>
      </dsp:nvSpPr>
      <dsp:spPr>
        <a:xfrm>
          <a:off x="5094629" y="2433341"/>
          <a:ext cx="2122222" cy="2122222"/>
        </a:xfrm>
        <a:prstGeom prst="ellipse">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93" tIns="20320" rIns="116793"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Calibri Light" panose="020F0302020204030204"/>
            </a:rPr>
            <a:t>Drive adoption of high-performance measures</a:t>
          </a:r>
          <a:endParaRPr lang="en-US" sz="1600" b="1" kern="1200" dirty="0">
            <a:solidFill>
              <a:schemeClr val="bg1"/>
            </a:solidFill>
          </a:endParaRPr>
        </a:p>
      </dsp:txBody>
      <dsp:txXfrm>
        <a:off x="5405421" y="2744133"/>
        <a:ext cx="1500638" cy="1500638"/>
      </dsp:txXfrm>
    </dsp:sp>
    <dsp:sp modelId="{020D54AF-9C95-419A-81E2-03B8B90D4140}">
      <dsp:nvSpPr>
        <dsp:cNvPr id="0" name=""/>
        <dsp:cNvSpPr/>
      </dsp:nvSpPr>
      <dsp:spPr>
        <a:xfrm>
          <a:off x="6792407" y="2433341"/>
          <a:ext cx="2122222" cy="2122222"/>
        </a:xfrm>
        <a:prstGeom prst="ellipse">
          <a:avLst/>
        </a:prstGeom>
        <a:solidFill>
          <a:srgbClr val="F1A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93" tIns="20320" rIns="116793"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3865"/>
              </a:solidFill>
              <a:latin typeface="Calibri Light" panose="020F0302020204030204"/>
            </a:rPr>
            <a:t>Make buildings true grid resources</a:t>
          </a:r>
          <a:endParaRPr lang="en-US" sz="1600" b="1" kern="1200" dirty="0">
            <a:solidFill>
              <a:srgbClr val="003865"/>
            </a:solidFill>
          </a:endParaRPr>
        </a:p>
      </dsp:txBody>
      <dsp:txXfrm>
        <a:off x="7103199" y="2744133"/>
        <a:ext cx="1500638" cy="1500638"/>
      </dsp:txXfrm>
    </dsp:sp>
    <dsp:sp modelId="{C7B8B6A5-CBED-472B-909A-C6C262908390}">
      <dsp:nvSpPr>
        <dsp:cNvPr id="0" name=""/>
        <dsp:cNvSpPr/>
      </dsp:nvSpPr>
      <dsp:spPr>
        <a:xfrm>
          <a:off x="8490185" y="2433341"/>
          <a:ext cx="2122222" cy="2122222"/>
        </a:xfrm>
        <a:prstGeom prst="ellipse">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93" tIns="20320" rIns="116793"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Calibri Light" panose="020F0302020204030204"/>
            </a:rPr>
            <a:t>Educate the market</a:t>
          </a:r>
          <a:endParaRPr lang="en-US" sz="1600" b="1" kern="1200" dirty="0">
            <a:solidFill>
              <a:schemeClr val="bg1"/>
            </a:solidFill>
          </a:endParaRPr>
        </a:p>
      </dsp:txBody>
      <dsp:txXfrm>
        <a:off x="8800977" y="2744133"/>
        <a:ext cx="1500638" cy="15006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DB988-B85E-49AE-984A-A8704F09CFF8}"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88F5D-4E7D-4A08-B9D1-C8647BFE8AE9}" type="slidenum">
              <a:rPr lang="en-US" smtClean="0"/>
              <a:t>‹#›</a:t>
            </a:fld>
            <a:endParaRPr lang="en-US"/>
          </a:p>
        </p:txBody>
      </p:sp>
    </p:spTree>
    <p:extLst>
      <p:ext uri="{BB962C8B-B14F-4D97-AF65-F5344CB8AC3E}">
        <p14:creationId xmlns:p14="http://schemas.microsoft.com/office/powerpoint/2010/main" val="36048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88F5D-4E7D-4A08-B9D1-C8647BFE8AE9}" type="slidenum">
              <a:rPr lang="en-US" smtClean="0"/>
              <a:t>1</a:t>
            </a:fld>
            <a:endParaRPr lang="en-US"/>
          </a:p>
        </p:txBody>
      </p:sp>
    </p:spTree>
    <p:extLst>
      <p:ext uri="{BB962C8B-B14F-4D97-AF65-F5344CB8AC3E}">
        <p14:creationId xmlns:p14="http://schemas.microsoft.com/office/powerpoint/2010/main" val="328449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88F5D-4E7D-4A08-B9D1-C8647BFE8AE9}" type="slidenum">
              <a:rPr lang="en-US" smtClean="0"/>
              <a:t>2</a:t>
            </a:fld>
            <a:endParaRPr lang="en-US"/>
          </a:p>
        </p:txBody>
      </p:sp>
    </p:spTree>
    <p:extLst>
      <p:ext uri="{BB962C8B-B14F-4D97-AF65-F5344CB8AC3E}">
        <p14:creationId xmlns:p14="http://schemas.microsoft.com/office/powerpoint/2010/main" val="57962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88F5D-4E7D-4A08-B9D1-C8647BFE8AE9}" type="slidenum">
              <a:rPr lang="en-US" smtClean="0"/>
              <a:t>4</a:t>
            </a:fld>
            <a:endParaRPr lang="en-US"/>
          </a:p>
        </p:txBody>
      </p:sp>
    </p:spTree>
    <p:extLst>
      <p:ext uri="{BB962C8B-B14F-4D97-AF65-F5344CB8AC3E}">
        <p14:creationId xmlns:p14="http://schemas.microsoft.com/office/powerpoint/2010/main" val="157400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A67883-92E7-4000-AEC0-9CEDF892DDAB}" type="slidenum">
              <a:rPr lang="en-US" smtClean="0"/>
              <a:pPr/>
              <a:t>5</a:t>
            </a:fld>
            <a:endParaRPr lang="en-US" dirty="0"/>
          </a:p>
        </p:txBody>
      </p:sp>
    </p:spTree>
    <p:extLst>
      <p:ext uri="{BB962C8B-B14F-4D97-AF65-F5344CB8AC3E}">
        <p14:creationId xmlns:p14="http://schemas.microsoft.com/office/powerpoint/2010/main" val="129942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88F5D-4E7D-4A08-B9D1-C8647BFE8AE9}" type="slidenum">
              <a:rPr lang="en-US" smtClean="0"/>
              <a:t>7</a:t>
            </a:fld>
            <a:endParaRPr lang="en-US"/>
          </a:p>
        </p:txBody>
      </p:sp>
    </p:spTree>
    <p:extLst>
      <p:ext uri="{BB962C8B-B14F-4D97-AF65-F5344CB8AC3E}">
        <p14:creationId xmlns:p14="http://schemas.microsoft.com/office/powerpoint/2010/main" val="352741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388F5D-4E7D-4A08-B9D1-C8647BFE8AE9}" type="slidenum">
              <a:rPr lang="en-US" smtClean="0"/>
              <a:t>8</a:t>
            </a:fld>
            <a:endParaRPr lang="en-US"/>
          </a:p>
        </p:txBody>
      </p:sp>
    </p:spTree>
    <p:extLst>
      <p:ext uri="{BB962C8B-B14F-4D97-AF65-F5344CB8AC3E}">
        <p14:creationId xmlns:p14="http://schemas.microsoft.com/office/powerpoint/2010/main" val="91512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88F5D-4E7D-4A08-B9D1-C8647BFE8AE9}" type="slidenum">
              <a:rPr lang="en-US" smtClean="0"/>
              <a:t>10</a:t>
            </a:fld>
            <a:endParaRPr lang="en-US"/>
          </a:p>
        </p:txBody>
      </p:sp>
    </p:spTree>
    <p:extLst>
      <p:ext uri="{BB962C8B-B14F-4D97-AF65-F5344CB8AC3E}">
        <p14:creationId xmlns:p14="http://schemas.microsoft.com/office/powerpoint/2010/main" val="107933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256E28-6A7E-8C4C-BFDC-CB11C08DCF31}"/>
              </a:ext>
            </a:extLst>
          </p:cNvPr>
          <p:cNvSpPr>
            <a:spLocks noGrp="1"/>
          </p:cNvSpPr>
          <p:nvPr>
            <p:ph type="sldNum" sz="quarter" idx="4"/>
          </p:nvPr>
        </p:nvSpPr>
        <p:spPr>
          <a:xfrm>
            <a:off x="11728070" y="6466346"/>
            <a:ext cx="473762" cy="396570"/>
          </a:xfrm>
          <a:prstGeom prst="rect">
            <a:avLst/>
          </a:prstGeom>
          <a:noFill/>
          <a:ln>
            <a:noFill/>
          </a:ln>
        </p:spPr>
        <p:txBody>
          <a:bodyPr vert="horz" lIns="91440" tIns="45720" rIns="91440" bIns="45720" rtlCol="0" anchor="ctr"/>
          <a:lstStyle>
            <a:lvl1pPr algn="ctr">
              <a:defRPr sz="1600" b="1">
                <a:solidFill>
                  <a:schemeClr val="tx2"/>
                </a:solidFill>
              </a:defRPr>
            </a:lvl1pPr>
          </a:lstStyle>
          <a:p>
            <a:fld id="{D24C9E06-8BC7-41A5-9DD6-8F0EF0C3DA17}" type="slidenum">
              <a:rPr lang="en-US" smtClean="0"/>
              <a:pPr/>
              <a:t>‹#›</a:t>
            </a:fld>
            <a:endParaRPr lang="en-US" dirty="0"/>
          </a:p>
        </p:txBody>
      </p:sp>
      <p:sp>
        <p:nvSpPr>
          <p:cNvPr id="14" name="Rectangle 13">
            <a:extLst>
              <a:ext uri="{FF2B5EF4-FFF2-40B4-BE49-F238E27FC236}">
                <a16:creationId xmlns:a16="http://schemas.microsoft.com/office/drawing/2014/main" id="{106C66D7-24D2-AC49-ACF0-69BED9C9D5A6}"/>
              </a:ext>
            </a:extLst>
          </p:cNvPr>
          <p:cNvSpPr/>
          <p:nvPr userDrawn="1"/>
        </p:nvSpPr>
        <p:spPr>
          <a:xfrm>
            <a:off x="838201" y="365125"/>
            <a:ext cx="11353800" cy="575779"/>
          </a:xfrm>
          <a:prstGeom prst="rect">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6A64F85F-9C88-3B4A-9D34-4AC959485ABE}"/>
              </a:ext>
            </a:extLst>
          </p:cNvPr>
          <p:cNvSpPr>
            <a:spLocks noGrp="1"/>
          </p:cNvSpPr>
          <p:nvPr>
            <p:ph type="title" hasCustomPrompt="1"/>
          </p:nvPr>
        </p:nvSpPr>
        <p:spPr>
          <a:xfrm>
            <a:off x="838200" y="365125"/>
            <a:ext cx="8637104" cy="575779"/>
          </a:xfrm>
          <a:prstGeom prst="rect">
            <a:avLst/>
          </a:prstGeom>
        </p:spPr>
        <p:txBody>
          <a:bodyPr anchor="ctr" anchorCtr="0"/>
          <a:lstStyle>
            <a:lvl1pPr algn="l">
              <a:lnSpc>
                <a:spcPct val="100000"/>
              </a:lnSpc>
              <a:defRPr sz="3600" b="1">
                <a:solidFill>
                  <a:schemeClr val="bg1"/>
                </a:solidFill>
              </a:defRPr>
            </a:lvl1pPr>
          </a:lstStyle>
          <a:p>
            <a:r>
              <a:rPr lang="en-US" dirty="0"/>
              <a:t>CLICK TO EDIT MASTER TITLE STYLE</a:t>
            </a:r>
          </a:p>
        </p:txBody>
      </p:sp>
      <p:sp>
        <p:nvSpPr>
          <p:cNvPr id="19" name="Text Placeholder 2">
            <a:extLst>
              <a:ext uri="{FF2B5EF4-FFF2-40B4-BE49-F238E27FC236}">
                <a16:creationId xmlns:a16="http://schemas.microsoft.com/office/drawing/2014/main" id="{219CBB96-88B7-5C44-8379-18B7988A2D88}"/>
              </a:ext>
            </a:extLst>
          </p:cNvPr>
          <p:cNvSpPr>
            <a:spLocks noGrp="1"/>
          </p:cNvSpPr>
          <p:nvPr>
            <p:ph idx="1"/>
          </p:nvPr>
        </p:nvSpPr>
        <p:spPr>
          <a:xfrm>
            <a:off x="838199" y="1272209"/>
            <a:ext cx="8637105" cy="4993092"/>
          </a:xfrm>
          <a:prstGeom prst="rect">
            <a:avLst/>
          </a:prstGeom>
        </p:spPr>
        <p:txBody>
          <a:bodyPr vert="horz" lIns="91440" tIns="45720" rIns="91440" bIns="45720" rtlCol="0">
            <a:noAutofit/>
          </a:bodyPr>
          <a:lstStyle>
            <a:lvl1pPr>
              <a:buClr>
                <a:schemeClr val="tx2"/>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aphic 22">
            <a:extLst>
              <a:ext uri="{FF2B5EF4-FFF2-40B4-BE49-F238E27FC236}">
                <a16:creationId xmlns:a16="http://schemas.microsoft.com/office/drawing/2014/main" id="{EDA5CC40-FAE8-104E-9054-A5773ED5192A}"/>
              </a:ext>
            </a:extLst>
          </p:cNvPr>
          <p:cNvGrpSpPr/>
          <p:nvPr/>
        </p:nvGrpSpPr>
        <p:grpSpPr>
          <a:xfrm>
            <a:off x="10698347" y="454729"/>
            <a:ext cx="1272612" cy="396570"/>
            <a:chOff x="10979391" y="538714"/>
            <a:chExt cx="748260" cy="233172"/>
          </a:xfrm>
        </p:grpSpPr>
        <p:sp>
          <p:nvSpPr>
            <p:cNvPr id="25" name="Graphic 22">
              <a:extLst>
                <a:ext uri="{FF2B5EF4-FFF2-40B4-BE49-F238E27FC236}">
                  <a16:creationId xmlns:a16="http://schemas.microsoft.com/office/drawing/2014/main" id="{5771FFA4-F801-C042-BB31-BC042F3ED6A4}"/>
                </a:ext>
              </a:extLst>
            </p:cNvPr>
            <p:cNvSpPr/>
            <p:nvPr/>
          </p:nvSpPr>
          <p:spPr>
            <a:xfrm>
              <a:off x="11176433" y="560659"/>
              <a:ext cx="134684" cy="160345"/>
            </a:xfrm>
            <a:custGeom>
              <a:avLst/>
              <a:gdLst>
                <a:gd name="connsiteX0" fmla="*/ 79672 w 134684"/>
                <a:gd name="connsiteY0" fmla="*/ 0 h 160345"/>
                <a:gd name="connsiteX1" fmla="*/ 39836 w 134684"/>
                <a:gd name="connsiteY1" fmla="*/ 10973 h 160345"/>
                <a:gd name="connsiteX2" fmla="*/ 10433 w 134684"/>
                <a:gd name="connsiteY2" fmla="*/ 40234 h 160345"/>
                <a:gd name="connsiteX3" fmla="*/ 0 w 134684"/>
                <a:gd name="connsiteY3" fmla="*/ 80467 h 160345"/>
                <a:gd name="connsiteX4" fmla="*/ 10433 w 134684"/>
                <a:gd name="connsiteY4" fmla="*/ 120701 h 160345"/>
                <a:gd name="connsiteX5" fmla="*/ 118560 w 134684"/>
                <a:gd name="connsiteY5" fmla="*/ 150876 h 160345"/>
                <a:gd name="connsiteX6" fmla="*/ 130890 w 134684"/>
                <a:gd name="connsiteY6" fmla="*/ 142646 h 160345"/>
                <a:gd name="connsiteX7" fmla="*/ 134684 w 134684"/>
                <a:gd name="connsiteY7" fmla="*/ 135331 h 160345"/>
                <a:gd name="connsiteX8" fmla="*/ 131839 w 134684"/>
                <a:gd name="connsiteY8" fmla="*/ 128016 h 160345"/>
                <a:gd name="connsiteX9" fmla="*/ 125200 w 134684"/>
                <a:gd name="connsiteY9" fmla="*/ 125273 h 160345"/>
                <a:gd name="connsiteX10" fmla="*/ 118560 w 134684"/>
                <a:gd name="connsiteY10" fmla="*/ 128016 h 160345"/>
                <a:gd name="connsiteX11" fmla="*/ 80621 w 134684"/>
                <a:gd name="connsiteY11" fmla="*/ 141732 h 160345"/>
                <a:gd name="connsiteX12" fmla="*/ 51218 w 134684"/>
                <a:gd name="connsiteY12" fmla="*/ 133502 h 160345"/>
                <a:gd name="connsiteX13" fmla="*/ 29403 w 134684"/>
                <a:gd name="connsiteY13" fmla="*/ 111557 h 160345"/>
                <a:gd name="connsiteX14" fmla="*/ 20867 w 134684"/>
                <a:gd name="connsiteY14" fmla="*/ 80467 h 160345"/>
                <a:gd name="connsiteX15" fmla="*/ 29403 w 134684"/>
                <a:gd name="connsiteY15" fmla="*/ 49378 h 160345"/>
                <a:gd name="connsiteX16" fmla="*/ 51218 w 134684"/>
                <a:gd name="connsiteY16" fmla="*/ 27432 h 160345"/>
                <a:gd name="connsiteX17" fmla="*/ 80621 w 134684"/>
                <a:gd name="connsiteY17" fmla="*/ 19202 h 160345"/>
                <a:gd name="connsiteX18" fmla="*/ 101487 w 134684"/>
                <a:gd name="connsiteY18" fmla="*/ 21946 h 160345"/>
                <a:gd name="connsiteX19" fmla="*/ 117612 w 134684"/>
                <a:gd name="connsiteY19" fmla="*/ 32004 h 160345"/>
                <a:gd name="connsiteX20" fmla="*/ 125200 w 134684"/>
                <a:gd name="connsiteY20" fmla="*/ 34747 h 160345"/>
                <a:gd name="connsiteX21" fmla="*/ 131839 w 134684"/>
                <a:gd name="connsiteY21" fmla="*/ 32004 h 160345"/>
                <a:gd name="connsiteX22" fmla="*/ 134684 w 134684"/>
                <a:gd name="connsiteY22" fmla="*/ 25603 h 160345"/>
                <a:gd name="connsiteX23" fmla="*/ 134684 w 134684"/>
                <a:gd name="connsiteY23" fmla="*/ 21031 h 160345"/>
                <a:gd name="connsiteX24" fmla="*/ 131839 w 134684"/>
                <a:gd name="connsiteY24" fmla="*/ 17374 h 160345"/>
                <a:gd name="connsiteX25" fmla="*/ 108127 w 134684"/>
                <a:gd name="connsiteY25" fmla="*/ 3658 h 160345"/>
                <a:gd name="connsiteX26" fmla="*/ 79672 w 134684"/>
                <a:gd name="connsiteY26" fmla="*/ 0 h 16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684" h="160345">
                  <a:moveTo>
                    <a:pt x="79672" y="0"/>
                  </a:moveTo>
                  <a:cubicBezTo>
                    <a:pt x="65445" y="0"/>
                    <a:pt x="51218" y="3658"/>
                    <a:pt x="39836" y="10973"/>
                  </a:cubicBezTo>
                  <a:cubicBezTo>
                    <a:pt x="27506" y="18288"/>
                    <a:pt x="18021" y="28346"/>
                    <a:pt x="10433" y="40234"/>
                  </a:cubicBezTo>
                  <a:cubicBezTo>
                    <a:pt x="2845" y="53035"/>
                    <a:pt x="0" y="66751"/>
                    <a:pt x="0" y="80467"/>
                  </a:cubicBezTo>
                  <a:cubicBezTo>
                    <a:pt x="0" y="95098"/>
                    <a:pt x="3794" y="108814"/>
                    <a:pt x="10433" y="120701"/>
                  </a:cubicBezTo>
                  <a:cubicBezTo>
                    <a:pt x="32248" y="158191"/>
                    <a:pt x="80621" y="170993"/>
                    <a:pt x="118560" y="150876"/>
                  </a:cubicBezTo>
                  <a:cubicBezTo>
                    <a:pt x="122354" y="149047"/>
                    <a:pt x="127096" y="146304"/>
                    <a:pt x="130890" y="142646"/>
                  </a:cubicBezTo>
                  <a:cubicBezTo>
                    <a:pt x="132787" y="140818"/>
                    <a:pt x="134684" y="138074"/>
                    <a:pt x="134684" y="135331"/>
                  </a:cubicBezTo>
                  <a:cubicBezTo>
                    <a:pt x="134684" y="132588"/>
                    <a:pt x="133736" y="129845"/>
                    <a:pt x="131839" y="128016"/>
                  </a:cubicBezTo>
                  <a:cubicBezTo>
                    <a:pt x="129942" y="126187"/>
                    <a:pt x="128045" y="125273"/>
                    <a:pt x="125200" y="125273"/>
                  </a:cubicBezTo>
                  <a:cubicBezTo>
                    <a:pt x="122354" y="125273"/>
                    <a:pt x="120457" y="126187"/>
                    <a:pt x="118560" y="128016"/>
                  </a:cubicBezTo>
                  <a:cubicBezTo>
                    <a:pt x="108127" y="136246"/>
                    <a:pt x="94848" y="140818"/>
                    <a:pt x="80621" y="141732"/>
                  </a:cubicBezTo>
                  <a:cubicBezTo>
                    <a:pt x="70188" y="141732"/>
                    <a:pt x="59754" y="138989"/>
                    <a:pt x="51218" y="133502"/>
                  </a:cubicBezTo>
                  <a:cubicBezTo>
                    <a:pt x="41733" y="128016"/>
                    <a:pt x="35094" y="120701"/>
                    <a:pt x="29403" y="111557"/>
                  </a:cubicBezTo>
                  <a:cubicBezTo>
                    <a:pt x="23712" y="102413"/>
                    <a:pt x="20867" y="91440"/>
                    <a:pt x="20867" y="80467"/>
                  </a:cubicBezTo>
                  <a:cubicBezTo>
                    <a:pt x="20867" y="69494"/>
                    <a:pt x="23712" y="59436"/>
                    <a:pt x="29403" y="49378"/>
                  </a:cubicBezTo>
                  <a:cubicBezTo>
                    <a:pt x="34145" y="40234"/>
                    <a:pt x="41733" y="32918"/>
                    <a:pt x="51218" y="27432"/>
                  </a:cubicBezTo>
                  <a:cubicBezTo>
                    <a:pt x="59754" y="21946"/>
                    <a:pt x="70188" y="19202"/>
                    <a:pt x="80621" y="19202"/>
                  </a:cubicBezTo>
                  <a:cubicBezTo>
                    <a:pt x="88209" y="19202"/>
                    <a:pt x="94848" y="20117"/>
                    <a:pt x="101487" y="21946"/>
                  </a:cubicBezTo>
                  <a:cubicBezTo>
                    <a:pt x="107178" y="24689"/>
                    <a:pt x="112869" y="27432"/>
                    <a:pt x="117612" y="32004"/>
                  </a:cubicBezTo>
                  <a:cubicBezTo>
                    <a:pt x="119509" y="33833"/>
                    <a:pt x="122354" y="34747"/>
                    <a:pt x="125200" y="34747"/>
                  </a:cubicBezTo>
                  <a:cubicBezTo>
                    <a:pt x="128045" y="34747"/>
                    <a:pt x="129942" y="33833"/>
                    <a:pt x="131839" y="32004"/>
                  </a:cubicBezTo>
                  <a:cubicBezTo>
                    <a:pt x="133736" y="30175"/>
                    <a:pt x="134684" y="28346"/>
                    <a:pt x="134684" y="25603"/>
                  </a:cubicBezTo>
                  <a:cubicBezTo>
                    <a:pt x="134684" y="23774"/>
                    <a:pt x="134684" y="22860"/>
                    <a:pt x="134684" y="21031"/>
                  </a:cubicBezTo>
                  <a:cubicBezTo>
                    <a:pt x="133736" y="19202"/>
                    <a:pt x="132787" y="18288"/>
                    <a:pt x="131839" y="17374"/>
                  </a:cubicBezTo>
                  <a:cubicBezTo>
                    <a:pt x="125200" y="11887"/>
                    <a:pt x="116663" y="7315"/>
                    <a:pt x="108127" y="3658"/>
                  </a:cubicBezTo>
                  <a:cubicBezTo>
                    <a:pt x="99591" y="914"/>
                    <a:pt x="90106" y="0"/>
                    <a:pt x="79672" y="0"/>
                  </a:cubicBezTo>
                </a:path>
              </a:pathLst>
            </a:custGeom>
            <a:solidFill>
              <a:srgbClr val="FFFFFF"/>
            </a:solidFill>
            <a:ln w="9404" cap="flat">
              <a:noFill/>
              <a:prstDash val="solid"/>
              <a:miter/>
            </a:ln>
          </p:spPr>
          <p:txBody>
            <a:bodyPr rtlCol="0" anchor="ctr"/>
            <a:lstStyle/>
            <a:p>
              <a:endParaRPr lang="en-US"/>
            </a:p>
          </p:txBody>
        </p:sp>
        <p:sp>
          <p:nvSpPr>
            <p:cNvPr id="26" name="Graphic 22">
              <a:extLst>
                <a:ext uri="{FF2B5EF4-FFF2-40B4-BE49-F238E27FC236}">
                  <a16:creationId xmlns:a16="http://schemas.microsoft.com/office/drawing/2014/main" id="{64A33BE9-1E36-414F-9BD3-ADFDE57D5D12}"/>
                </a:ext>
              </a:extLst>
            </p:cNvPr>
            <p:cNvSpPr/>
            <p:nvPr/>
          </p:nvSpPr>
          <p:spPr>
            <a:xfrm>
              <a:off x="11327241" y="561574"/>
              <a:ext cx="400410" cy="158191"/>
            </a:xfrm>
            <a:custGeom>
              <a:avLst/>
              <a:gdLst>
                <a:gd name="connsiteX0" fmla="*/ 301617 w 400410"/>
                <a:gd name="connsiteY0" fmla="*/ 106070 h 158191"/>
                <a:gd name="connsiteX1" fmla="*/ 331968 w 400410"/>
                <a:gd name="connsiteY1" fmla="*/ 34747 h 158191"/>
                <a:gd name="connsiteX2" fmla="*/ 361371 w 400410"/>
                <a:gd name="connsiteY2" fmla="*/ 106070 h 158191"/>
                <a:gd name="connsiteX3" fmla="*/ 301617 w 400410"/>
                <a:gd name="connsiteY3" fmla="*/ 106070 h 158191"/>
                <a:gd name="connsiteX4" fmla="*/ 400259 w 400410"/>
                <a:gd name="connsiteY4" fmla="*/ 142646 h 158191"/>
                <a:gd name="connsiteX5" fmla="*/ 341453 w 400410"/>
                <a:gd name="connsiteY5" fmla="*/ 8230 h 158191"/>
                <a:gd name="connsiteX6" fmla="*/ 331020 w 400410"/>
                <a:gd name="connsiteY6" fmla="*/ 914 h 158191"/>
                <a:gd name="connsiteX7" fmla="*/ 320587 w 400410"/>
                <a:gd name="connsiteY7" fmla="*/ 8230 h 158191"/>
                <a:gd name="connsiteX8" fmla="*/ 261781 w 400410"/>
                <a:gd name="connsiteY8" fmla="*/ 142646 h 158191"/>
                <a:gd name="connsiteX9" fmla="*/ 260832 w 400410"/>
                <a:gd name="connsiteY9" fmla="*/ 147218 h 158191"/>
                <a:gd name="connsiteX10" fmla="*/ 263678 w 400410"/>
                <a:gd name="connsiteY10" fmla="*/ 154534 h 158191"/>
                <a:gd name="connsiteX11" fmla="*/ 271266 w 400410"/>
                <a:gd name="connsiteY11" fmla="*/ 157277 h 158191"/>
                <a:gd name="connsiteX12" fmla="*/ 276956 w 400410"/>
                <a:gd name="connsiteY12" fmla="*/ 155448 h 158191"/>
                <a:gd name="connsiteX13" fmla="*/ 280750 w 400410"/>
                <a:gd name="connsiteY13" fmla="*/ 150876 h 158191"/>
                <a:gd name="connsiteX14" fmla="*/ 292132 w 400410"/>
                <a:gd name="connsiteY14" fmla="*/ 123444 h 158191"/>
                <a:gd name="connsiteX15" fmla="*/ 367062 w 400410"/>
                <a:gd name="connsiteY15" fmla="*/ 123444 h 158191"/>
                <a:gd name="connsiteX16" fmla="*/ 378444 w 400410"/>
                <a:gd name="connsiteY16" fmla="*/ 151790 h 158191"/>
                <a:gd name="connsiteX17" fmla="*/ 382238 w 400410"/>
                <a:gd name="connsiteY17" fmla="*/ 156362 h 158191"/>
                <a:gd name="connsiteX18" fmla="*/ 387929 w 400410"/>
                <a:gd name="connsiteY18" fmla="*/ 158191 h 158191"/>
                <a:gd name="connsiteX19" fmla="*/ 395517 w 400410"/>
                <a:gd name="connsiteY19" fmla="*/ 155448 h 158191"/>
                <a:gd name="connsiteX20" fmla="*/ 398362 w 400410"/>
                <a:gd name="connsiteY20" fmla="*/ 148133 h 158191"/>
                <a:gd name="connsiteX21" fmla="*/ 400259 w 400410"/>
                <a:gd name="connsiteY21" fmla="*/ 142646 h 158191"/>
                <a:gd name="connsiteX22" fmla="*/ 181160 w 400410"/>
                <a:gd name="connsiteY22" fmla="*/ 139903 h 158191"/>
                <a:gd name="connsiteX23" fmla="*/ 154602 w 400410"/>
                <a:gd name="connsiteY23" fmla="*/ 139903 h 158191"/>
                <a:gd name="connsiteX24" fmla="*/ 154602 w 400410"/>
                <a:gd name="connsiteY24" fmla="*/ 20117 h 158191"/>
                <a:gd name="connsiteX25" fmla="*/ 181160 w 400410"/>
                <a:gd name="connsiteY25" fmla="*/ 20117 h 158191"/>
                <a:gd name="connsiteX26" fmla="*/ 211511 w 400410"/>
                <a:gd name="connsiteY26" fmla="*/ 27432 h 158191"/>
                <a:gd name="connsiteX27" fmla="*/ 233326 w 400410"/>
                <a:gd name="connsiteY27" fmla="*/ 48463 h 158191"/>
                <a:gd name="connsiteX28" fmla="*/ 240914 w 400410"/>
                <a:gd name="connsiteY28" fmla="*/ 79553 h 158191"/>
                <a:gd name="connsiteX29" fmla="*/ 233326 w 400410"/>
                <a:gd name="connsiteY29" fmla="*/ 110642 h 158191"/>
                <a:gd name="connsiteX30" fmla="*/ 211511 w 400410"/>
                <a:gd name="connsiteY30" fmla="*/ 131674 h 158191"/>
                <a:gd name="connsiteX31" fmla="*/ 181160 w 400410"/>
                <a:gd name="connsiteY31" fmla="*/ 139903 h 158191"/>
                <a:gd name="connsiteX32" fmla="*/ 181160 w 400410"/>
                <a:gd name="connsiteY32" fmla="*/ 914 h 158191"/>
                <a:gd name="connsiteX33" fmla="*/ 143221 w 400410"/>
                <a:gd name="connsiteY33" fmla="*/ 914 h 158191"/>
                <a:gd name="connsiteX34" fmla="*/ 135633 w 400410"/>
                <a:gd name="connsiteY34" fmla="*/ 4572 h 158191"/>
                <a:gd name="connsiteX35" fmla="*/ 132787 w 400410"/>
                <a:gd name="connsiteY35" fmla="*/ 11887 h 158191"/>
                <a:gd name="connsiteX36" fmla="*/ 132787 w 400410"/>
                <a:gd name="connsiteY36" fmla="*/ 147218 h 158191"/>
                <a:gd name="connsiteX37" fmla="*/ 143221 w 400410"/>
                <a:gd name="connsiteY37" fmla="*/ 157277 h 158191"/>
                <a:gd name="connsiteX38" fmla="*/ 143221 w 400410"/>
                <a:gd name="connsiteY38" fmla="*/ 157277 h 158191"/>
                <a:gd name="connsiteX39" fmla="*/ 181160 w 400410"/>
                <a:gd name="connsiteY39" fmla="*/ 157277 h 158191"/>
                <a:gd name="connsiteX40" fmla="*/ 222893 w 400410"/>
                <a:gd name="connsiteY40" fmla="*/ 147218 h 158191"/>
                <a:gd name="connsiteX41" fmla="*/ 251347 w 400410"/>
                <a:gd name="connsiteY41" fmla="*/ 118872 h 158191"/>
                <a:gd name="connsiteX42" fmla="*/ 261781 w 400410"/>
                <a:gd name="connsiteY42" fmla="*/ 78638 h 158191"/>
                <a:gd name="connsiteX43" fmla="*/ 251347 w 400410"/>
                <a:gd name="connsiteY43" fmla="*/ 38405 h 158191"/>
                <a:gd name="connsiteX44" fmla="*/ 222893 w 400410"/>
                <a:gd name="connsiteY44" fmla="*/ 10973 h 158191"/>
                <a:gd name="connsiteX45" fmla="*/ 181160 w 400410"/>
                <a:gd name="connsiteY45" fmla="*/ 914 h 158191"/>
                <a:gd name="connsiteX46" fmla="*/ 104333 w 400410"/>
                <a:gd name="connsiteY46" fmla="*/ 138989 h 158191"/>
                <a:gd name="connsiteX47" fmla="*/ 20867 w 400410"/>
                <a:gd name="connsiteY47" fmla="*/ 138989 h 158191"/>
                <a:gd name="connsiteX48" fmla="*/ 20867 w 400410"/>
                <a:gd name="connsiteY48" fmla="*/ 88697 h 158191"/>
                <a:gd name="connsiteX49" fmla="*/ 80621 w 400410"/>
                <a:gd name="connsiteY49" fmla="*/ 88697 h 158191"/>
                <a:gd name="connsiteX50" fmla="*/ 88209 w 400410"/>
                <a:gd name="connsiteY50" fmla="*/ 85954 h 158191"/>
                <a:gd name="connsiteX51" fmla="*/ 88209 w 400410"/>
                <a:gd name="connsiteY51" fmla="*/ 72238 h 158191"/>
                <a:gd name="connsiteX52" fmla="*/ 88209 w 400410"/>
                <a:gd name="connsiteY52" fmla="*/ 72238 h 158191"/>
                <a:gd name="connsiteX53" fmla="*/ 80621 w 400410"/>
                <a:gd name="connsiteY53" fmla="*/ 69494 h 158191"/>
                <a:gd name="connsiteX54" fmla="*/ 20867 w 400410"/>
                <a:gd name="connsiteY54" fmla="*/ 69494 h 158191"/>
                <a:gd name="connsiteX55" fmla="*/ 20867 w 400410"/>
                <a:gd name="connsiteY55" fmla="*/ 20117 h 158191"/>
                <a:gd name="connsiteX56" fmla="*/ 104333 w 400410"/>
                <a:gd name="connsiteY56" fmla="*/ 20117 h 158191"/>
                <a:gd name="connsiteX57" fmla="*/ 111921 w 400410"/>
                <a:gd name="connsiteY57" fmla="*/ 17374 h 158191"/>
                <a:gd name="connsiteX58" fmla="*/ 114766 w 400410"/>
                <a:gd name="connsiteY58" fmla="*/ 10058 h 158191"/>
                <a:gd name="connsiteX59" fmla="*/ 111921 w 400410"/>
                <a:gd name="connsiteY59" fmla="*/ 2743 h 158191"/>
                <a:gd name="connsiteX60" fmla="*/ 104333 w 400410"/>
                <a:gd name="connsiteY60" fmla="*/ 0 h 158191"/>
                <a:gd name="connsiteX61" fmla="*/ 10433 w 400410"/>
                <a:gd name="connsiteY61" fmla="*/ 0 h 158191"/>
                <a:gd name="connsiteX62" fmla="*/ 2845 w 400410"/>
                <a:gd name="connsiteY62" fmla="*/ 3658 h 158191"/>
                <a:gd name="connsiteX63" fmla="*/ 0 w 400410"/>
                <a:gd name="connsiteY63" fmla="*/ 10973 h 158191"/>
                <a:gd name="connsiteX64" fmla="*/ 0 w 400410"/>
                <a:gd name="connsiteY64" fmla="*/ 146304 h 158191"/>
                <a:gd name="connsiteX65" fmla="*/ 2845 w 400410"/>
                <a:gd name="connsiteY65" fmla="*/ 153619 h 158191"/>
                <a:gd name="connsiteX66" fmla="*/ 10433 w 400410"/>
                <a:gd name="connsiteY66" fmla="*/ 156362 h 158191"/>
                <a:gd name="connsiteX67" fmla="*/ 104333 w 400410"/>
                <a:gd name="connsiteY67" fmla="*/ 156362 h 158191"/>
                <a:gd name="connsiteX68" fmla="*/ 111921 w 400410"/>
                <a:gd name="connsiteY68" fmla="*/ 153619 h 158191"/>
                <a:gd name="connsiteX69" fmla="*/ 114766 w 400410"/>
                <a:gd name="connsiteY69" fmla="*/ 146304 h 158191"/>
                <a:gd name="connsiteX70" fmla="*/ 111921 w 400410"/>
                <a:gd name="connsiteY70" fmla="*/ 138989 h 158191"/>
                <a:gd name="connsiteX71" fmla="*/ 104333 w 400410"/>
                <a:gd name="connsiteY71" fmla="*/ 138989 h 15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00410" h="158191">
                  <a:moveTo>
                    <a:pt x="301617" y="106070"/>
                  </a:moveTo>
                  <a:lnTo>
                    <a:pt x="331968" y="34747"/>
                  </a:lnTo>
                  <a:lnTo>
                    <a:pt x="361371" y="106070"/>
                  </a:lnTo>
                  <a:lnTo>
                    <a:pt x="301617" y="106070"/>
                  </a:lnTo>
                  <a:close/>
                  <a:moveTo>
                    <a:pt x="400259" y="142646"/>
                  </a:moveTo>
                  <a:lnTo>
                    <a:pt x="341453" y="8230"/>
                  </a:lnTo>
                  <a:cubicBezTo>
                    <a:pt x="340505" y="3658"/>
                    <a:pt x="335762" y="914"/>
                    <a:pt x="331020" y="914"/>
                  </a:cubicBezTo>
                  <a:cubicBezTo>
                    <a:pt x="326277" y="914"/>
                    <a:pt x="322484" y="3658"/>
                    <a:pt x="320587" y="8230"/>
                  </a:cubicBezTo>
                  <a:lnTo>
                    <a:pt x="261781" y="142646"/>
                  </a:lnTo>
                  <a:cubicBezTo>
                    <a:pt x="260832" y="144475"/>
                    <a:pt x="260832" y="145390"/>
                    <a:pt x="260832" y="147218"/>
                  </a:cubicBezTo>
                  <a:cubicBezTo>
                    <a:pt x="260832" y="149962"/>
                    <a:pt x="261781" y="152705"/>
                    <a:pt x="263678" y="154534"/>
                  </a:cubicBezTo>
                  <a:cubicBezTo>
                    <a:pt x="265575" y="156362"/>
                    <a:pt x="268420" y="158191"/>
                    <a:pt x="271266" y="157277"/>
                  </a:cubicBezTo>
                  <a:cubicBezTo>
                    <a:pt x="273163" y="157277"/>
                    <a:pt x="275059" y="156362"/>
                    <a:pt x="276956" y="155448"/>
                  </a:cubicBezTo>
                  <a:cubicBezTo>
                    <a:pt x="278853" y="154534"/>
                    <a:pt x="279802" y="152705"/>
                    <a:pt x="280750" y="150876"/>
                  </a:cubicBezTo>
                  <a:lnTo>
                    <a:pt x="292132" y="123444"/>
                  </a:lnTo>
                  <a:lnTo>
                    <a:pt x="367062" y="123444"/>
                  </a:lnTo>
                  <a:lnTo>
                    <a:pt x="378444" y="151790"/>
                  </a:lnTo>
                  <a:cubicBezTo>
                    <a:pt x="379392" y="153619"/>
                    <a:pt x="380341" y="155448"/>
                    <a:pt x="382238" y="156362"/>
                  </a:cubicBezTo>
                  <a:cubicBezTo>
                    <a:pt x="384135" y="157277"/>
                    <a:pt x="386032" y="158191"/>
                    <a:pt x="387929" y="158191"/>
                  </a:cubicBezTo>
                  <a:cubicBezTo>
                    <a:pt x="390774" y="158191"/>
                    <a:pt x="393620" y="157277"/>
                    <a:pt x="395517" y="155448"/>
                  </a:cubicBezTo>
                  <a:cubicBezTo>
                    <a:pt x="397414" y="153619"/>
                    <a:pt x="398362" y="150876"/>
                    <a:pt x="398362" y="148133"/>
                  </a:cubicBezTo>
                  <a:cubicBezTo>
                    <a:pt x="401207" y="146304"/>
                    <a:pt x="400259" y="144475"/>
                    <a:pt x="400259" y="142646"/>
                  </a:cubicBezTo>
                  <a:moveTo>
                    <a:pt x="181160" y="139903"/>
                  </a:moveTo>
                  <a:lnTo>
                    <a:pt x="154602" y="139903"/>
                  </a:lnTo>
                  <a:lnTo>
                    <a:pt x="154602" y="20117"/>
                  </a:lnTo>
                  <a:lnTo>
                    <a:pt x="181160" y="20117"/>
                  </a:lnTo>
                  <a:cubicBezTo>
                    <a:pt x="191593" y="20117"/>
                    <a:pt x="202026" y="22860"/>
                    <a:pt x="211511" y="27432"/>
                  </a:cubicBezTo>
                  <a:cubicBezTo>
                    <a:pt x="220996" y="32004"/>
                    <a:pt x="227635" y="40234"/>
                    <a:pt x="233326" y="48463"/>
                  </a:cubicBezTo>
                  <a:cubicBezTo>
                    <a:pt x="238069" y="57607"/>
                    <a:pt x="240914" y="68580"/>
                    <a:pt x="240914" y="79553"/>
                  </a:cubicBezTo>
                  <a:cubicBezTo>
                    <a:pt x="240914" y="90526"/>
                    <a:pt x="238069" y="100584"/>
                    <a:pt x="233326" y="110642"/>
                  </a:cubicBezTo>
                  <a:cubicBezTo>
                    <a:pt x="228584" y="119786"/>
                    <a:pt x="220996" y="127102"/>
                    <a:pt x="211511" y="131674"/>
                  </a:cubicBezTo>
                  <a:cubicBezTo>
                    <a:pt x="202026" y="137160"/>
                    <a:pt x="191593" y="139903"/>
                    <a:pt x="181160" y="139903"/>
                  </a:cubicBezTo>
                  <a:moveTo>
                    <a:pt x="181160" y="914"/>
                  </a:moveTo>
                  <a:lnTo>
                    <a:pt x="143221" y="914"/>
                  </a:lnTo>
                  <a:cubicBezTo>
                    <a:pt x="140375" y="914"/>
                    <a:pt x="137530" y="2743"/>
                    <a:pt x="135633" y="4572"/>
                  </a:cubicBezTo>
                  <a:cubicBezTo>
                    <a:pt x="133736" y="6401"/>
                    <a:pt x="132787" y="9144"/>
                    <a:pt x="132787" y="11887"/>
                  </a:cubicBezTo>
                  <a:lnTo>
                    <a:pt x="132787" y="147218"/>
                  </a:lnTo>
                  <a:cubicBezTo>
                    <a:pt x="132787" y="152705"/>
                    <a:pt x="137530" y="157277"/>
                    <a:pt x="143221" y="157277"/>
                  </a:cubicBezTo>
                  <a:cubicBezTo>
                    <a:pt x="143221" y="157277"/>
                    <a:pt x="143221" y="157277"/>
                    <a:pt x="143221" y="157277"/>
                  </a:cubicBezTo>
                  <a:lnTo>
                    <a:pt x="181160" y="157277"/>
                  </a:lnTo>
                  <a:cubicBezTo>
                    <a:pt x="195387" y="157277"/>
                    <a:pt x="210563" y="154534"/>
                    <a:pt x="222893" y="147218"/>
                  </a:cubicBezTo>
                  <a:cubicBezTo>
                    <a:pt x="235223" y="140818"/>
                    <a:pt x="244708" y="130759"/>
                    <a:pt x="251347" y="118872"/>
                  </a:cubicBezTo>
                  <a:cubicBezTo>
                    <a:pt x="257987" y="106070"/>
                    <a:pt x="261781" y="92354"/>
                    <a:pt x="261781" y="78638"/>
                  </a:cubicBezTo>
                  <a:cubicBezTo>
                    <a:pt x="261781" y="64922"/>
                    <a:pt x="258935" y="50292"/>
                    <a:pt x="251347" y="38405"/>
                  </a:cubicBezTo>
                  <a:cubicBezTo>
                    <a:pt x="244708" y="26518"/>
                    <a:pt x="235223" y="17374"/>
                    <a:pt x="222893" y="10973"/>
                  </a:cubicBezTo>
                  <a:cubicBezTo>
                    <a:pt x="210563" y="4572"/>
                    <a:pt x="195387" y="914"/>
                    <a:pt x="181160" y="914"/>
                  </a:cubicBezTo>
                  <a:moveTo>
                    <a:pt x="104333" y="138989"/>
                  </a:moveTo>
                  <a:lnTo>
                    <a:pt x="20867" y="138989"/>
                  </a:lnTo>
                  <a:lnTo>
                    <a:pt x="20867" y="88697"/>
                  </a:lnTo>
                  <a:lnTo>
                    <a:pt x="80621" y="88697"/>
                  </a:lnTo>
                  <a:cubicBezTo>
                    <a:pt x="83466" y="88697"/>
                    <a:pt x="86312" y="87782"/>
                    <a:pt x="88209" y="85954"/>
                  </a:cubicBezTo>
                  <a:cubicBezTo>
                    <a:pt x="92003" y="82296"/>
                    <a:pt x="92003" y="75895"/>
                    <a:pt x="88209" y="72238"/>
                  </a:cubicBezTo>
                  <a:cubicBezTo>
                    <a:pt x="88209" y="72238"/>
                    <a:pt x="88209" y="72238"/>
                    <a:pt x="88209" y="72238"/>
                  </a:cubicBezTo>
                  <a:cubicBezTo>
                    <a:pt x="86312" y="70409"/>
                    <a:pt x="83466" y="69494"/>
                    <a:pt x="80621" y="69494"/>
                  </a:cubicBezTo>
                  <a:lnTo>
                    <a:pt x="20867" y="69494"/>
                  </a:lnTo>
                  <a:lnTo>
                    <a:pt x="20867" y="20117"/>
                  </a:lnTo>
                  <a:lnTo>
                    <a:pt x="104333" y="20117"/>
                  </a:lnTo>
                  <a:cubicBezTo>
                    <a:pt x="107178" y="20117"/>
                    <a:pt x="110024" y="19202"/>
                    <a:pt x="111921" y="17374"/>
                  </a:cubicBezTo>
                  <a:cubicBezTo>
                    <a:pt x="113818" y="15545"/>
                    <a:pt x="114766" y="12802"/>
                    <a:pt x="114766" y="10058"/>
                  </a:cubicBezTo>
                  <a:cubicBezTo>
                    <a:pt x="114766" y="7315"/>
                    <a:pt x="113818" y="4572"/>
                    <a:pt x="111921" y="2743"/>
                  </a:cubicBezTo>
                  <a:cubicBezTo>
                    <a:pt x="110024" y="914"/>
                    <a:pt x="107178" y="0"/>
                    <a:pt x="104333" y="0"/>
                  </a:cubicBezTo>
                  <a:lnTo>
                    <a:pt x="10433" y="0"/>
                  </a:lnTo>
                  <a:cubicBezTo>
                    <a:pt x="7588" y="0"/>
                    <a:pt x="4742" y="914"/>
                    <a:pt x="2845" y="3658"/>
                  </a:cubicBezTo>
                  <a:cubicBezTo>
                    <a:pt x="948" y="5486"/>
                    <a:pt x="0" y="8230"/>
                    <a:pt x="0" y="10973"/>
                  </a:cubicBezTo>
                  <a:lnTo>
                    <a:pt x="0" y="146304"/>
                  </a:lnTo>
                  <a:cubicBezTo>
                    <a:pt x="0" y="149047"/>
                    <a:pt x="948" y="151790"/>
                    <a:pt x="2845" y="153619"/>
                  </a:cubicBezTo>
                  <a:cubicBezTo>
                    <a:pt x="4742" y="155448"/>
                    <a:pt x="7588" y="156362"/>
                    <a:pt x="10433" y="156362"/>
                  </a:cubicBezTo>
                  <a:lnTo>
                    <a:pt x="104333" y="156362"/>
                  </a:lnTo>
                  <a:cubicBezTo>
                    <a:pt x="107178" y="156362"/>
                    <a:pt x="110024" y="155448"/>
                    <a:pt x="111921" y="153619"/>
                  </a:cubicBezTo>
                  <a:cubicBezTo>
                    <a:pt x="113818" y="151790"/>
                    <a:pt x="114766" y="149047"/>
                    <a:pt x="114766" y="146304"/>
                  </a:cubicBezTo>
                  <a:cubicBezTo>
                    <a:pt x="114766" y="143561"/>
                    <a:pt x="113818" y="140818"/>
                    <a:pt x="111921" y="138989"/>
                  </a:cubicBezTo>
                  <a:cubicBezTo>
                    <a:pt x="110024" y="138989"/>
                    <a:pt x="107178" y="138074"/>
                    <a:pt x="104333" y="138989"/>
                  </a:cubicBezTo>
                </a:path>
              </a:pathLst>
            </a:custGeom>
            <a:solidFill>
              <a:srgbClr val="003764"/>
            </a:solidFill>
            <a:ln w="9404" cap="flat">
              <a:noFill/>
              <a:prstDash val="solid"/>
              <a:miter/>
            </a:ln>
          </p:spPr>
          <p:txBody>
            <a:bodyPr rtlCol="0" anchor="ctr"/>
            <a:lstStyle/>
            <a:p>
              <a:endParaRPr lang="en-US"/>
            </a:p>
          </p:txBody>
        </p:sp>
        <p:sp>
          <p:nvSpPr>
            <p:cNvPr id="27" name="Graphic 22">
              <a:extLst>
                <a:ext uri="{FF2B5EF4-FFF2-40B4-BE49-F238E27FC236}">
                  <a16:creationId xmlns:a16="http://schemas.microsoft.com/office/drawing/2014/main" id="{75C2F1AF-382F-C34D-9076-1D64547418AD}"/>
                </a:ext>
              </a:extLst>
            </p:cNvPr>
            <p:cNvSpPr/>
            <p:nvPr/>
          </p:nvSpPr>
          <p:spPr>
            <a:xfrm>
              <a:off x="11026573" y="643870"/>
              <a:ext cx="14408" cy="40233"/>
            </a:xfrm>
            <a:custGeom>
              <a:avLst/>
              <a:gdLst>
                <a:gd name="connsiteX0" fmla="*/ 7588 w 14408"/>
                <a:gd name="connsiteY0" fmla="*/ 40234 h 40233"/>
                <a:gd name="connsiteX1" fmla="*/ 0 w 14408"/>
                <a:gd name="connsiteY1" fmla="*/ 32918 h 40233"/>
                <a:gd name="connsiteX2" fmla="*/ 0 w 14408"/>
                <a:gd name="connsiteY2" fmla="*/ 32918 h 40233"/>
                <a:gd name="connsiteX3" fmla="*/ 0 w 14408"/>
                <a:gd name="connsiteY3" fmla="*/ 7315 h 40233"/>
                <a:gd name="connsiteX4" fmla="*/ 6639 w 14408"/>
                <a:gd name="connsiteY4" fmla="*/ 0 h 40233"/>
                <a:gd name="connsiteX5" fmla="*/ 6639 w 14408"/>
                <a:gd name="connsiteY5" fmla="*/ 0 h 40233"/>
                <a:gd name="connsiteX6" fmla="*/ 14227 w 14408"/>
                <a:gd name="connsiteY6" fmla="*/ 7315 h 40233"/>
                <a:gd name="connsiteX7" fmla="*/ 14227 w 14408"/>
                <a:gd name="connsiteY7" fmla="*/ 7315 h 40233"/>
                <a:gd name="connsiteX8" fmla="*/ 14227 w 14408"/>
                <a:gd name="connsiteY8" fmla="*/ 32918 h 40233"/>
                <a:gd name="connsiteX9" fmla="*/ 7588 w 14408"/>
                <a:gd name="connsiteY9" fmla="*/ 40234 h 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8" h="40233">
                  <a:moveTo>
                    <a:pt x="7588" y="40234"/>
                  </a:moveTo>
                  <a:cubicBezTo>
                    <a:pt x="3794" y="40234"/>
                    <a:pt x="0" y="37490"/>
                    <a:pt x="0" y="32918"/>
                  </a:cubicBezTo>
                  <a:cubicBezTo>
                    <a:pt x="0" y="32918"/>
                    <a:pt x="0" y="32918"/>
                    <a:pt x="0" y="32918"/>
                  </a:cubicBezTo>
                  <a:lnTo>
                    <a:pt x="0" y="7315"/>
                  </a:lnTo>
                  <a:cubicBezTo>
                    <a:pt x="0" y="3658"/>
                    <a:pt x="2845" y="0"/>
                    <a:pt x="6639" y="0"/>
                  </a:cubicBezTo>
                  <a:cubicBezTo>
                    <a:pt x="6639" y="0"/>
                    <a:pt x="6639" y="0"/>
                    <a:pt x="6639" y="0"/>
                  </a:cubicBezTo>
                  <a:cubicBezTo>
                    <a:pt x="10433" y="0"/>
                    <a:pt x="14227" y="2743"/>
                    <a:pt x="14227" y="7315"/>
                  </a:cubicBezTo>
                  <a:lnTo>
                    <a:pt x="14227" y="7315"/>
                  </a:lnTo>
                  <a:lnTo>
                    <a:pt x="14227" y="32918"/>
                  </a:lnTo>
                  <a:cubicBezTo>
                    <a:pt x="15176" y="37490"/>
                    <a:pt x="12330" y="40234"/>
                    <a:pt x="7588" y="40234"/>
                  </a:cubicBezTo>
                  <a:close/>
                </a:path>
              </a:pathLst>
            </a:custGeom>
            <a:solidFill>
              <a:srgbClr val="003764"/>
            </a:solidFill>
            <a:ln w="9404" cap="flat">
              <a:noFill/>
              <a:prstDash val="solid"/>
              <a:miter/>
            </a:ln>
          </p:spPr>
          <p:txBody>
            <a:bodyPr rtlCol="0" anchor="ctr"/>
            <a:lstStyle/>
            <a:p>
              <a:endParaRPr lang="en-US"/>
            </a:p>
          </p:txBody>
        </p:sp>
        <p:sp>
          <p:nvSpPr>
            <p:cNvPr id="28" name="Graphic 22">
              <a:extLst>
                <a:ext uri="{FF2B5EF4-FFF2-40B4-BE49-F238E27FC236}">
                  <a16:creationId xmlns:a16="http://schemas.microsoft.com/office/drawing/2014/main" id="{57B4A70A-2630-CB4B-ACA2-893279714919}"/>
                </a:ext>
              </a:extLst>
            </p:cNvPr>
            <p:cNvSpPr/>
            <p:nvPr/>
          </p:nvSpPr>
          <p:spPr>
            <a:xfrm>
              <a:off x="11053130" y="631982"/>
              <a:ext cx="15175" cy="53949"/>
            </a:xfrm>
            <a:custGeom>
              <a:avLst/>
              <a:gdLst>
                <a:gd name="connsiteX0" fmla="*/ 7588 w 15175"/>
                <a:gd name="connsiteY0" fmla="*/ 53950 h 53949"/>
                <a:gd name="connsiteX1" fmla="*/ 0 w 15175"/>
                <a:gd name="connsiteY1" fmla="*/ 46634 h 53949"/>
                <a:gd name="connsiteX2" fmla="*/ 0 w 15175"/>
                <a:gd name="connsiteY2" fmla="*/ 7315 h 53949"/>
                <a:gd name="connsiteX3" fmla="*/ 7588 w 15175"/>
                <a:gd name="connsiteY3" fmla="*/ 0 h 53949"/>
                <a:gd name="connsiteX4" fmla="*/ 15176 w 15175"/>
                <a:gd name="connsiteY4" fmla="*/ 7315 h 53949"/>
                <a:gd name="connsiteX5" fmla="*/ 15176 w 15175"/>
                <a:gd name="connsiteY5" fmla="*/ 46634 h 53949"/>
                <a:gd name="connsiteX6" fmla="*/ 7588 w 15175"/>
                <a:gd name="connsiteY6" fmla="*/ 53950 h 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5" h="53949">
                  <a:moveTo>
                    <a:pt x="7588" y="53950"/>
                  </a:moveTo>
                  <a:cubicBezTo>
                    <a:pt x="3794" y="53950"/>
                    <a:pt x="0" y="51206"/>
                    <a:pt x="0" y="46634"/>
                  </a:cubicBezTo>
                  <a:lnTo>
                    <a:pt x="0" y="7315"/>
                  </a:lnTo>
                  <a:cubicBezTo>
                    <a:pt x="0" y="3658"/>
                    <a:pt x="2845" y="0"/>
                    <a:pt x="7588" y="0"/>
                  </a:cubicBezTo>
                  <a:cubicBezTo>
                    <a:pt x="11382" y="0"/>
                    <a:pt x="15176" y="2743"/>
                    <a:pt x="15176" y="7315"/>
                  </a:cubicBezTo>
                  <a:lnTo>
                    <a:pt x="15176" y="46634"/>
                  </a:lnTo>
                  <a:cubicBezTo>
                    <a:pt x="14227" y="50292"/>
                    <a:pt x="11382" y="53950"/>
                    <a:pt x="7588" y="53950"/>
                  </a:cubicBezTo>
                  <a:close/>
                </a:path>
              </a:pathLst>
            </a:custGeom>
            <a:solidFill>
              <a:srgbClr val="003764"/>
            </a:solidFill>
            <a:ln w="9404" cap="flat">
              <a:noFill/>
              <a:prstDash val="solid"/>
              <a:miter/>
            </a:ln>
          </p:spPr>
          <p:txBody>
            <a:bodyPr rtlCol="0" anchor="ctr"/>
            <a:lstStyle/>
            <a:p>
              <a:endParaRPr lang="en-US"/>
            </a:p>
          </p:txBody>
        </p:sp>
        <p:sp>
          <p:nvSpPr>
            <p:cNvPr id="29" name="Graphic 22">
              <a:extLst>
                <a:ext uri="{FF2B5EF4-FFF2-40B4-BE49-F238E27FC236}">
                  <a16:creationId xmlns:a16="http://schemas.microsoft.com/office/drawing/2014/main" id="{7DC7916E-6167-E448-884A-C7BA0756F195}"/>
                </a:ext>
              </a:extLst>
            </p:cNvPr>
            <p:cNvSpPr/>
            <p:nvPr/>
          </p:nvSpPr>
          <p:spPr>
            <a:xfrm>
              <a:off x="11077791" y="636554"/>
              <a:ext cx="15175" cy="47548"/>
            </a:xfrm>
            <a:custGeom>
              <a:avLst/>
              <a:gdLst>
                <a:gd name="connsiteX0" fmla="*/ 7588 w 15175"/>
                <a:gd name="connsiteY0" fmla="*/ 47549 h 47548"/>
                <a:gd name="connsiteX1" fmla="*/ 0 w 15175"/>
                <a:gd name="connsiteY1" fmla="*/ 40234 h 47548"/>
                <a:gd name="connsiteX2" fmla="*/ 0 w 15175"/>
                <a:gd name="connsiteY2" fmla="*/ 40234 h 47548"/>
                <a:gd name="connsiteX3" fmla="*/ 0 w 15175"/>
                <a:gd name="connsiteY3" fmla="*/ 7315 h 47548"/>
                <a:gd name="connsiteX4" fmla="*/ 7588 w 15175"/>
                <a:gd name="connsiteY4" fmla="*/ 0 h 47548"/>
                <a:gd name="connsiteX5" fmla="*/ 15176 w 15175"/>
                <a:gd name="connsiteY5" fmla="*/ 7315 h 47548"/>
                <a:gd name="connsiteX6" fmla="*/ 15176 w 15175"/>
                <a:gd name="connsiteY6" fmla="*/ 40234 h 47548"/>
                <a:gd name="connsiteX7" fmla="*/ 7588 w 15175"/>
                <a:gd name="connsiteY7" fmla="*/ 47549 h 4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75" h="47548">
                  <a:moveTo>
                    <a:pt x="7588" y="47549"/>
                  </a:moveTo>
                  <a:cubicBezTo>
                    <a:pt x="3794" y="47549"/>
                    <a:pt x="0" y="44806"/>
                    <a:pt x="0" y="40234"/>
                  </a:cubicBezTo>
                  <a:cubicBezTo>
                    <a:pt x="0" y="40234"/>
                    <a:pt x="0" y="40234"/>
                    <a:pt x="0" y="40234"/>
                  </a:cubicBezTo>
                  <a:lnTo>
                    <a:pt x="0" y="7315"/>
                  </a:lnTo>
                  <a:cubicBezTo>
                    <a:pt x="0" y="3658"/>
                    <a:pt x="2845" y="0"/>
                    <a:pt x="7588" y="0"/>
                  </a:cubicBezTo>
                  <a:cubicBezTo>
                    <a:pt x="11382" y="0"/>
                    <a:pt x="15176" y="2743"/>
                    <a:pt x="15176" y="7315"/>
                  </a:cubicBezTo>
                  <a:lnTo>
                    <a:pt x="15176" y="40234"/>
                  </a:lnTo>
                  <a:cubicBezTo>
                    <a:pt x="15176" y="44806"/>
                    <a:pt x="11382" y="47549"/>
                    <a:pt x="7588" y="47549"/>
                  </a:cubicBezTo>
                  <a:close/>
                </a:path>
              </a:pathLst>
            </a:custGeom>
            <a:solidFill>
              <a:srgbClr val="003764"/>
            </a:solidFill>
            <a:ln w="9404" cap="flat">
              <a:noFill/>
              <a:prstDash val="solid"/>
              <a:miter/>
            </a:ln>
          </p:spPr>
          <p:txBody>
            <a:bodyPr rtlCol="0" anchor="ctr"/>
            <a:lstStyle/>
            <a:p>
              <a:endParaRPr lang="en-US"/>
            </a:p>
          </p:txBody>
        </p:sp>
        <p:sp>
          <p:nvSpPr>
            <p:cNvPr id="30" name="Graphic 22">
              <a:extLst>
                <a:ext uri="{FF2B5EF4-FFF2-40B4-BE49-F238E27FC236}">
                  <a16:creationId xmlns:a16="http://schemas.microsoft.com/office/drawing/2014/main" id="{6F73251A-2425-AA4D-91C9-CE644022FD74}"/>
                </a:ext>
              </a:extLst>
            </p:cNvPr>
            <p:cNvSpPr/>
            <p:nvPr/>
          </p:nvSpPr>
          <p:spPr>
            <a:xfrm>
              <a:off x="11104348" y="624667"/>
              <a:ext cx="15175" cy="59436"/>
            </a:xfrm>
            <a:custGeom>
              <a:avLst/>
              <a:gdLst>
                <a:gd name="connsiteX0" fmla="*/ 7588 w 15175"/>
                <a:gd name="connsiteY0" fmla="*/ 59436 h 59436"/>
                <a:gd name="connsiteX1" fmla="*/ 0 w 15175"/>
                <a:gd name="connsiteY1" fmla="*/ 52121 h 59436"/>
                <a:gd name="connsiteX2" fmla="*/ 0 w 15175"/>
                <a:gd name="connsiteY2" fmla="*/ 6401 h 59436"/>
                <a:gd name="connsiteX3" fmla="*/ 7588 w 15175"/>
                <a:gd name="connsiteY3" fmla="*/ 0 h 59436"/>
                <a:gd name="connsiteX4" fmla="*/ 15176 w 15175"/>
                <a:gd name="connsiteY4" fmla="*/ 7315 h 59436"/>
                <a:gd name="connsiteX5" fmla="*/ 15176 w 15175"/>
                <a:gd name="connsiteY5" fmla="*/ 53035 h 59436"/>
                <a:gd name="connsiteX6" fmla="*/ 7588 w 15175"/>
                <a:gd name="connsiteY6" fmla="*/ 59436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5" h="59436">
                  <a:moveTo>
                    <a:pt x="7588" y="59436"/>
                  </a:moveTo>
                  <a:cubicBezTo>
                    <a:pt x="3794" y="59436"/>
                    <a:pt x="0" y="56693"/>
                    <a:pt x="0" y="52121"/>
                  </a:cubicBezTo>
                  <a:lnTo>
                    <a:pt x="0" y="6401"/>
                  </a:lnTo>
                  <a:cubicBezTo>
                    <a:pt x="0" y="2743"/>
                    <a:pt x="3794" y="0"/>
                    <a:pt x="7588" y="0"/>
                  </a:cubicBezTo>
                  <a:cubicBezTo>
                    <a:pt x="11382" y="0"/>
                    <a:pt x="15176" y="2743"/>
                    <a:pt x="15176" y="7315"/>
                  </a:cubicBezTo>
                  <a:lnTo>
                    <a:pt x="15176" y="53035"/>
                  </a:lnTo>
                  <a:cubicBezTo>
                    <a:pt x="14227" y="56693"/>
                    <a:pt x="11382" y="59436"/>
                    <a:pt x="7588" y="59436"/>
                  </a:cubicBezTo>
                  <a:close/>
                </a:path>
              </a:pathLst>
            </a:custGeom>
            <a:solidFill>
              <a:srgbClr val="003764"/>
            </a:solidFill>
            <a:ln w="9404" cap="flat">
              <a:noFill/>
              <a:prstDash val="solid"/>
              <a:miter/>
            </a:ln>
          </p:spPr>
          <p:txBody>
            <a:bodyPr rtlCol="0" anchor="ctr"/>
            <a:lstStyle/>
            <a:p>
              <a:endParaRPr lang="en-US"/>
            </a:p>
          </p:txBody>
        </p:sp>
        <p:sp>
          <p:nvSpPr>
            <p:cNvPr id="31" name="Graphic 22">
              <a:extLst>
                <a:ext uri="{FF2B5EF4-FFF2-40B4-BE49-F238E27FC236}">
                  <a16:creationId xmlns:a16="http://schemas.microsoft.com/office/drawing/2014/main" id="{3FBC50D4-76B3-5F49-BA2F-1C6BF9119864}"/>
                </a:ext>
              </a:extLst>
            </p:cNvPr>
            <p:cNvSpPr/>
            <p:nvPr/>
          </p:nvSpPr>
          <p:spPr>
            <a:xfrm>
              <a:off x="11028172" y="599691"/>
              <a:ext cx="90700" cy="38691"/>
            </a:xfrm>
            <a:custGeom>
              <a:avLst/>
              <a:gdLst>
                <a:gd name="connsiteX0" fmla="*/ 6937 w 90700"/>
                <a:gd name="connsiteY0" fmla="*/ 38692 h 38691"/>
                <a:gd name="connsiteX1" fmla="*/ 1246 w 90700"/>
                <a:gd name="connsiteY1" fmla="*/ 35948 h 38691"/>
                <a:gd name="connsiteX2" fmla="*/ 3143 w 90700"/>
                <a:gd name="connsiteY2" fmla="*/ 25890 h 38691"/>
                <a:gd name="connsiteX3" fmla="*/ 27804 w 90700"/>
                <a:gd name="connsiteY3" fmla="*/ 9431 h 38691"/>
                <a:gd name="connsiteX4" fmla="*/ 34443 w 90700"/>
                <a:gd name="connsiteY4" fmla="*/ 8516 h 38691"/>
                <a:gd name="connsiteX5" fmla="*/ 57206 w 90700"/>
                <a:gd name="connsiteY5" fmla="*/ 15832 h 38691"/>
                <a:gd name="connsiteX6" fmla="*/ 79021 w 90700"/>
                <a:gd name="connsiteY6" fmla="*/ 1201 h 38691"/>
                <a:gd name="connsiteX7" fmla="*/ 89455 w 90700"/>
                <a:gd name="connsiteY7" fmla="*/ 3030 h 38691"/>
                <a:gd name="connsiteX8" fmla="*/ 89455 w 90700"/>
                <a:gd name="connsiteY8" fmla="*/ 3030 h 38691"/>
                <a:gd name="connsiteX9" fmla="*/ 87558 w 90700"/>
                <a:gd name="connsiteY9" fmla="*/ 13088 h 38691"/>
                <a:gd name="connsiteX10" fmla="*/ 62897 w 90700"/>
                <a:gd name="connsiteY10" fmla="*/ 30462 h 38691"/>
                <a:gd name="connsiteX11" fmla="*/ 56258 w 90700"/>
                <a:gd name="connsiteY11" fmla="*/ 31376 h 38691"/>
                <a:gd name="connsiteX12" fmla="*/ 32546 w 90700"/>
                <a:gd name="connsiteY12" fmla="*/ 23147 h 38691"/>
                <a:gd name="connsiteX13" fmla="*/ 10731 w 90700"/>
                <a:gd name="connsiteY13" fmla="*/ 37777 h 38691"/>
                <a:gd name="connsiteX14" fmla="*/ 6937 w 90700"/>
                <a:gd name="connsiteY14" fmla="*/ 38692 h 3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00" h="38691">
                  <a:moveTo>
                    <a:pt x="6937" y="38692"/>
                  </a:moveTo>
                  <a:cubicBezTo>
                    <a:pt x="4091" y="38692"/>
                    <a:pt x="2195" y="37777"/>
                    <a:pt x="1246" y="35948"/>
                  </a:cubicBezTo>
                  <a:cubicBezTo>
                    <a:pt x="-651" y="33205"/>
                    <a:pt x="-651" y="28633"/>
                    <a:pt x="3143" y="25890"/>
                  </a:cubicBezTo>
                  <a:lnTo>
                    <a:pt x="27804" y="9431"/>
                  </a:lnTo>
                  <a:cubicBezTo>
                    <a:pt x="29700" y="8516"/>
                    <a:pt x="32546" y="7602"/>
                    <a:pt x="34443" y="8516"/>
                  </a:cubicBezTo>
                  <a:lnTo>
                    <a:pt x="57206" y="15832"/>
                  </a:lnTo>
                  <a:lnTo>
                    <a:pt x="79021" y="1201"/>
                  </a:lnTo>
                  <a:cubicBezTo>
                    <a:pt x="81867" y="-628"/>
                    <a:pt x="86609" y="-628"/>
                    <a:pt x="89455" y="3030"/>
                  </a:cubicBezTo>
                  <a:cubicBezTo>
                    <a:pt x="89455" y="3030"/>
                    <a:pt x="89455" y="3030"/>
                    <a:pt x="89455" y="3030"/>
                  </a:cubicBezTo>
                  <a:cubicBezTo>
                    <a:pt x="91352" y="5773"/>
                    <a:pt x="91352" y="10345"/>
                    <a:pt x="87558" y="13088"/>
                  </a:cubicBezTo>
                  <a:lnTo>
                    <a:pt x="62897" y="30462"/>
                  </a:lnTo>
                  <a:cubicBezTo>
                    <a:pt x="61000" y="31376"/>
                    <a:pt x="58155" y="32291"/>
                    <a:pt x="56258" y="31376"/>
                  </a:cubicBezTo>
                  <a:lnTo>
                    <a:pt x="32546" y="23147"/>
                  </a:lnTo>
                  <a:lnTo>
                    <a:pt x="10731" y="37777"/>
                  </a:lnTo>
                  <a:cubicBezTo>
                    <a:pt x="9782" y="38692"/>
                    <a:pt x="8834" y="38692"/>
                    <a:pt x="6937" y="38692"/>
                  </a:cubicBezTo>
                  <a:close/>
                </a:path>
              </a:pathLst>
            </a:custGeom>
            <a:solidFill>
              <a:srgbClr val="003764"/>
            </a:solidFill>
            <a:ln w="9404" cap="flat">
              <a:noFill/>
              <a:prstDash val="solid"/>
              <a:miter/>
            </a:ln>
          </p:spPr>
          <p:txBody>
            <a:bodyPr rtlCol="0" anchor="ctr"/>
            <a:lstStyle/>
            <a:p>
              <a:endParaRPr lang="en-US"/>
            </a:p>
          </p:txBody>
        </p:sp>
        <p:sp>
          <p:nvSpPr>
            <p:cNvPr id="32" name="Graphic 22">
              <a:extLst>
                <a:ext uri="{FF2B5EF4-FFF2-40B4-BE49-F238E27FC236}">
                  <a16:creationId xmlns:a16="http://schemas.microsoft.com/office/drawing/2014/main" id="{4824FAFF-B6A1-7045-9976-99C40FE5B5FB}"/>
                </a:ext>
              </a:extLst>
            </p:cNvPr>
            <p:cNvSpPr/>
            <p:nvPr/>
          </p:nvSpPr>
          <p:spPr>
            <a:xfrm>
              <a:off x="11038661" y="671535"/>
              <a:ext cx="137215" cy="100350"/>
            </a:xfrm>
            <a:custGeom>
              <a:avLst/>
              <a:gdLst>
                <a:gd name="connsiteX0" fmla="*/ 82760 w 137215"/>
                <a:gd name="connsiteY0" fmla="*/ 97607 h 100350"/>
                <a:gd name="connsiteX1" fmla="*/ 75172 w 137215"/>
                <a:gd name="connsiteY1" fmla="*/ 95778 h 100350"/>
                <a:gd name="connsiteX2" fmla="*/ 68532 w 137215"/>
                <a:gd name="connsiteY2" fmla="*/ 85720 h 100350"/>
                <a:gd name="connsiteX3" fmla="*/ 56202 w 137215"/>
                <a:gd name="connsiteY3" fmla="*/ 72918 h 100350"/>
                <a:gd name="connsiteX4" fmla="*/ 48614 w 137215"/>
                <a:gd name="connsiteY4" fmla="*/ 67432 h 100350"/>
                <a:gd name="connsiteX5" fmla="*/ 46717 w 137215"/>
                <a:gd name="connsiteY5" fmla="*/ 65603 h 100350"/>
                <a:gd name="connsiteX6" fmla="*/ 45769 w 137215"/>
                <a:gd name="connsiteY6" fmla="*/ 64689 h 100350"/>
                <a:gd name="connsiteX7" fmla="*/ 39129 w 137215"/>
                <a:gd name="connsiteY7" fmla="*/ 62860 h 100350"/>
                <a:gd name="connsiteX8" fmla="*/ 19211 w 137215"/>
                <a:gd name="connsiteY8" fmla="*/ 56459 h 100350"/>
                <a:gd name="connsiteX9" fmla="*/ 1190 w 137215"/>
                <a:gd name="connsiteY9" fmla="*/ 28113 h 100350"/>
                <a:gd name="connsiteX10" fmla="*/ 242 w 137215"/>
                <a:gd name="connsiteY10" fmla="*/ 25369 h 100350"/>
                <a:gd name="connsiteX11" fmla="*/ 4984 w 137215"/>
                <a:gd name="connsiteY11" fmla="*/ 16225 h 100350"/>
                <a:gd name="connsiteX12" fmla="*/ 14469 w 137215"/>
                <a:gd name="connsiteY12" fmla="*/ 20797 h 100350"/>
                <a:gd name="connsiteX13" fmla="*/ 15417 w 137215"/>
                <a:gd name="connsiteY13" fmla="*/ 24455 h 100350"/>
                <a:gd name="connsiteX14" fmla="*/ 23005 w 137215"/>
                <a:gd name="connsiteY14" fmla="*/ 43657 h 100350"/>
                <a:gd name="connsiteX15" fmla="*/ 44820 w 137215"/>
                <a:gd name="connsiteY15" fmla="*/ 50058 h 100350"/>
                <a:gd name="connsiteX16" fmla="*/ 53357 w 137215"/>
                <a:gd name="connsiteY16" fmla="*/ 52801 h 100350"/>
                <a:gd name="connsiteX17" fmla="*/ 58099 w 137215"/>
                <a:gd name="connsiteY17" fmla="*/ 56459 h 100350"/>
                <a:gd name="connsiteX18" fmla="*/ 59996 w 137215"/>
                <a:gd name="connsiteY18" fmla="*/ 58288 h 100350"/>
                <a:gd name="connsiteX19" fmla="*/ 63790 w 137215"/>
                <a:gd name="connsiteY19" fmla="*/ 61945 h 100350"/>
                <a:gd name="connsiteX20" fmla="*/ 83708 w 137215"/>
                <a:gd name="connsiteY20" fmla="*/ 84805 h 100350"/>
                <a:gd name="connsiteX21" fmla="*/ 83708 w 137215"/>
                <a:gd name="connsiteY21" fmla="*/ 84805 h 100350"/>
                <a:gd name="connsiteX22" fmla="*/ 84657 w 137215"/>
                <a:gd name="connsiteY22" fmla="*/ 84805 h 100350"/>
                <a:gd name="connsiteX23" fmla="*/ 104575 w 137215"/>
                <a:gd name="connsiteY23" fmla="*/ 81148 h 100350"/>
                <a:gd name="connsiteX24" fmla="*/ 119750 w 137215"/>
                <a:gd name="connsiteY24" fmla="*/ 78405 h 100350"/>
                <a:gd name="connsiteX25" fmla="*/ 117853 w 137215"/>
                <a:gd name="connsiteY25" fmla="*/ 70175 h 100350"/>
                <a:gd name="connsiteX26" fmla="*/ 121647 w 137215"/>
                <a:gd name="connsiteY26" fmla="*/ 50973 h 100350"/>
                <a:gd name="connsiteX27" fmla="*/ 122596 w 137215"/>
                <a:gd name="connsiteY27" fmla="*/ 46401 h 100350"/>
                <a:gd name="connsiteX28" fmla="*/ 120699 w 137215"/>
                <a:gd name="connsiteY28" fmla="*/ 44572 h 100350"/>
                <a:gd name="connsiteX29" fmla="*/ 110266 w 137215"/>
                <a:gd name="connsiteY29" fmla="*/ 31770 h 100350"/>
                <a:gd name="connsiteX30" fmla="*/ 98884 w 137215"/>
                <a:gd name="connsiteY30" fmla="*/ 22626 h 100350"/>
                <a:gd name="connsiteX31" fmla="*/ 87502 w 137215"/>
                <a:gd name="connsiteY31" fmla="*/ 13482 h 100350"/>
                <a:gd name="connsiteX32" fmla="*/ 85605 w 137215"/>
                <a:gd name="connsiteY32" fmla="*/ 3424 h 100350"/>
                <a:gd name="connsiteX33" fmla="*/ 96038 w 137215"/>
                <a:gd name="connsiteY33" fmla="*/ 1595 h 100350"/>
                <a:gd name="connsiteX34" fmla="*/ 97935 w 137215"/>
                <a:gd name="connsiteY34" fmla="*/ 3424 h 100350"/>
                <a:gd name="connsiteX35" fmla="*/ 108369 w 137215"/>
                <a:gd name="connsiteY35" fmla="*/ 12568 h 100350"/>
                <a:gd name="connsiteX36" fmla="*/ 120699 w 137215"/>
                <a:gd name="connsiteY36" fmla="*/ 22626 h 100350"/>
                <a:gd name="connsiteX37" fmla="*/ 133029 w 137215"/>
                <a:gd name="connsiteY37" fmla="*/ 37257 h 100350"/>
                <a:gd name="connsiteX38" fmla="*/ 135875 w 137215"/>
                <a:gd name="connsiteY38" fmla="*/ 41829 h 100350"/>
                <a:gd name="connsiteX39" fmla="*/ 136823 w 137215"/>
                <a:gd name="connsiteY39" fmla="*/ 47315 h 100350"/>
                <a:gd name="connsiteX40" fmla="*/ 134926 w 137215"/>
                <a:gd name="connsiteY40" fmla="*/ 55545 h 100350"/>
                <a:gd name="connsiteX41" fmla="*/ 131132 w 137215"/>
                <a:gd name="connsiteY41" fmla="*/ 73833 h 100350"/>
                <a:gd name="connsiteX42" fmla="*/ 134926 w 137215"/>
                <a:gd name="connsiteY42" fmla="*/ 85720 h 100350"/>
                <a:gd name="connsiteX43" fmla="*/ 121647 w 137215"/>
                <a:gd name="connsiteY43" fmla="*/ 93949 h 100350"/>
                <a:gd name="connsiteX44" fmla="*/ 105523 w 137215"/>
                <a:gd name="connsiteY44" fmla="*/ 96693 h 100350"/>
                <a:gd name="connsiteX45" fmla="*/ 86553 w 137215"/>
                <a:gd name="connsiteY45" fmla="*/ 100350 h 100350"/>
                <a:gd name="connsiteX46" fmla="*/ 82760 w 137215"/>
                <a:gd name="connsiteY46" fmla="*/ 97607 h 1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7215" h="100350">
                  <a:moveTo>
                    <a:pt x="82760" y="97607"/>
                  </a:moveTo>
                  <a:cubicBezTo>
                    <a:pt x="79914" y="97607"/>
                    <a:pt x="77069" y="96693"/>
                    <a:pt x="75172" y="95778"/>
                  </a:cubicBezTo>
                  <a:cubicBezTo>
                    <a:pt x="71378" y="93949"/>
                    <a:pt x="69481" y="90292"/>
                    <a:pt x="68532" y="85720"/>
                  </a:cubicBezTo>
                  <a:cubicBezTo>
                    <a:pt x="67584" y="80233"/>
                    <a:pt x="63790" y="76576"/>
                    <a:pt x="56202" y="72918"/>
                  </a:cubicBezTo>
                  <a:cubicBezTo>
                    <a:pt x="53357" y="71089"/>
                    <a:pt x="50511" y="69261"/>
                    <a:pt x="48614" y="67432"/>
                  </a:cubicBezTo>
                  <a:lnTo>
                    <a:pt x="46717" y="65603"/>
                  </a:lnTo>
                  <a:lnTo>
                    <a:pt x="45769" y="64689"/>
                  </a:lnTo>
                  <a:lnTo>
                    <a:pt x="39129" y="62860"/>
                  </a:lnTo>
                  <a:cubicBezTo>
                    <a:pt x="33439" y="59202"/>
                    <a:pt x="25851" y="57373"/>
                    <a:pt x="19211" y="56459"/>
                  </a:cubicBezTo>
                  <a:cubicBezTo>
                    <a:pt x="11623" y="55545"/>
                    <a:pt x="7830" y="46401"/>
                    <a:pt x="1190" y="28113"/>
                  </a:cubicBezTo>
                  <a:lnTo>
                    <a:pt x="242" y="25369"/>
                  </a:lnTo>
                  <a:cubicBezTo>
                    <a:pt x="-707" y="21712"/>
                    <a:pt x="1190" y="18054"/>
                    <a:pt x="4984" y="16225"/>
                  </a:cubicBezTo>
                  <a:cubicBezTo>
                    <a:pt x="8778" y="15311"/>
                    <a:pt x="12572" y="17140"/>
                    <a:pt x="14469" y="20797"/>
                  </a:cubicBezTo>
                  <a:cubicBezTo>
                    <a:pt x="14469" y="21712"/>
                    <a:pt x="14469" y="22626"/>
                    <a:pt x="15417" y="24455"/>
                  </a:cubicBezTo>
                  <a:cubicBezTo>
                    <a:pt x="17314" y="30856"/>
                    <a:pt x="20160" y="37257"/>
                    <a:pt x="23005" y="43657"/>
                  </a:cubicBezTo>
                  <a:cubicBezTo>
                    <a:pt x="30593" y="45486"/>
                    <a:pt x="38181" y="47315"/>
                    <a:pt x="44820" y="50058"/>
                  </a:cubicBezTo>
                  <a:lnTo>
                    <a:pt x="53357" y="52801"/>
                  </a:lnTo>
                  <a:cubicBezTo>
                    <a:pt x="55254" y="53716"/>
                    <a:pt x="57151" y="54630"/>
                    <a:pt x="58099" y="56459"/>
                  </a:cubicBezTo>
                  <a:lnTo>
                    <a:pt x="59996" y="58288"/>
                  </a:lnTo>
                  <a:cubicBezTo>
                    <a:pt x="60944" y="59202"/>
                    <a:pt x="62841" y="61031"/>
                    <a:pt x="63790" y="61945"/>
                  </a:cubicBezTo>
                  <a:cubicBezTo>
                    <a:pt x="73275" y="66517"/>
                    <a:pt x="80863" y="74747"/>
                    <a:pt x="83708" y="84805"/>
                  </a:cubicBezTo>
                  <a:cubicBezTo>
                    <a:pt x="83708" y="84805"/>
                    <a:pt x="83708" y="84805"/>
                    <a:pt x="83708" y="84805"/>
                  </a:cubicBezTo>
                  <a:lnTo>
                    <a:pt x="84657" y="84805"/>
                  </a:lnTo>
                  <a:cubicBezTo>
                    <a:pt x="91296" y="83891"/>
                    <a:pt x="97935" y="82062"/>
                    <a:pt x="104575" y="81148"/>
                  </a:cubicBezTo>
                  <a:lnTo>
                    <a:pt x="119750" y="78405"/>
                  </a:lnTo>
                  <a:cubicBezTo>
                    <a:pt x="117853" y="75661"/>
                    <a:pt x="117853" y="72918"/>
                    <a:pt x="117853" y="70175"/>
                  </a:cubicBezTo>
                  <a:cubicBezTo>
                    <a:pt x="118802" y="63774"/>
                    <a:pt x="119750" y="58288"/>
                    <a:pt x="121647" y="50973"/>
                  </a:cubicBezTo>
                  <a:lnTo>
                    <a:pt x="122596" y="46401"/>
                  </a:lnTo>
                  <a:cubicBezTo>
                    <a:pt x="121647" y="45486"/>
                    <a:pt x="121647" y="44572"/>
                    <a:pt x="120699" y="44572"/>
                  </a:cubicBezTo>
                  <a:cubicBezTo>
                    <a:pt x="117853" y="40000"/>
                    <a:pt x="114059" y="35428"/>
                    <a:pt x="110266" y="31770"/>
                  </a:cubicBezTo>
                  <a:cubicBezTo>
                    <a:pt x="107420" y="29941"/>
                    <a:pt x="103626" y="26284"/>
                    <a:pt x="98884" y="22626"/>
                  </a:cubicBezTo>
                  <a:cubicBezTo>
                    <a:pt x="94141" y="18969"/>
                    <a:pt x="90347" y="15311"/>
                    <a:pt x="87502" y="13482"/>
                  </a:cubicBezTo>
                  <a:cubicBezTo>
                    <a:pt x="83708" y="11653"/>
                    <a:pt x="82760" y="7081"/>
                    <a:pt x="85605" y="3424"/>
                  </a:cubicBezTo>
                  <a:cubicBezTo>
                    <a:pt x="88450" y="-234"/>
                    <a:pt x="92244" y="-1148"/>
                    <a:pt x="96038" y="1595"/>
                  </a:cubicBezTo>
                  <a:cubicBezTo>
                    <a:pt x="96987" y="1595"/>
                    <a:pt x="96987" y="2509"/>
                    <a:pt x="97935" y="3424"/>
                  </a:cubicBezTo>
                  <a:cubicBezTo>
                    <a:pt x="100781" y="5253"/>
                    <a:pt x="104575" y="8910"/>
                    <a:pt x="108369" y="12568"/>
                  </a:cubicBezTo>
                  <a:cubicBezTo>
                    <a:pt x="112162" y="16225"/>
                    <a:pt x="117853" y="19883"/>
                    <a:pt x="120699" y="22626"/>
                  </a:cubicBezTo>
                  <a:cubicBezTo>
                    <a:pt x="125441" y="27198"/>
                    <a:pt x="130184" y="32685"/>
                    <a:pt x="133029" y="37257"/>
                  </a:cubicBezTo>
                  <a:cubicBezTo>
                    <a:pt x="133978" y="39085"/>
                    <a:pt x="134926" y="40000"/>
                    <a:pt x="135875" y="41829"/>
                  </a:cubicBezTo>
                  <a:cubicBezTo>
                    <a:pt x="136823" y="43657"/>
                    <a:pt x="137771" y="45486"/>
                    <a:pt x="136823" y="47315"/>
                  </a:cubicBezTo>
                  <a:lnTo>
                    <a:pt x="134926" y="55545"/>
                  </a:lnTo>
                  <a:cubicBezTo>
                    <a:pt x="133978" y="62860"/>
                    <a:pt x="133029" y="68346"/>
                    <a:pt x="131132" y="73833"/>
                  </a:cubicBezTo>
                  <a:cubicBezTo>
                    <a:pt x="134926" y="76576"/>
                    <a:pt x="135875" y="82062"/>
                    <a:pt x="134926" y="85720"/>
                  </a:cubicBezTo>
                  <a:cubicBezTo>
                    <a:pt x="133029" y="92121"/>
                    <a:pt x="126390" y="93035"/>
                    <a:pt x="121647" y="93949"/>
                  </a:cubicBezTo>
                  <a:cubicBezTo>
                    <a:pt x="115956" y="94864"/>
                    <a:pt x="110266" y="95778"/>
                    <a:pt x="105523" y="96693"/>
                  </a:cubicBezTo>
                  <a:cubicBezTo>
                    <a:pt x="100781" y="97607"/>
                    <a:pt x="92244" y="98521"/>
                    <a:pt x="86553" y="100350"/>
                  </a:cubicBezTo>
                  <a:cubicBezTo>
                    <a:pt x="85605" y="97607"/>
                    <a:pt x="84657" y="97607"/>
                    <a:pt x="82760" y="97607"/>
                  </a:cubicBezTo>
                  <a:close/>
                </a:path>
              </a:pathLst>
            </a:custGeom>
            <a:solidFill>
              <a:srgbClr val="FFFFFF"/>
            </a:solidFill>
            <a:ln w="9404" cap="flat">
              <a:noFill/>
              <a:prstDash val="solid"/>
              <a:miter/>
            </a:ln>
          </p:spPr>
          <p:txBody>
            <a:bodyPr rtlCol="0" anchor="ctr"/>
            <a:lstStyle/>
            <a:p>
              <a:endParaRPr lang="en-US"/>
            </a:p>
          </p:txBody>
        </p:sp>
        <p:sp>
          <p:nvSpPr>
            <p:cNvPr id="33" name="Graphic 22">
              <a:extLst>
                <a:ext uri="{FF2B5EF4-FFF2-40B4-BE49-F238E27FC236}">
                  <a16:creationId xmlns:a16="http://schemas.microsoft.com/office/drawing/2014/main" id="{F706DE5B-7186-BC45-B14F-04B60CC28307}"/>
                </a:ext>
              </a:extLst>
            </p:cNvPr>
            <p:cNvSpPr/>
            <p:nvPr/>
          </p:nvSpPr>
          <p:spPr>
            <a:xfrm>
              <a:off x="10979391" y="538714"/>
              <a:ext cx="87017" cy="112877"/>
            </a:xfrm>
            <a:custGeom>
              <a:avLst/>
              <a:gdLst>
                <a:gd name="connsiteX0" fmla="*/ 37697 w 87017"/>
                <a:gd name="connsiteY0" fmla="*/ 112471 h 112877"/>
                <a:gd name="connsiteX1" fmla="*/ 31057 w 87017"/>
                <a:gd name="connsiteY1" fmla="*/ 107899 h 112877"/>
                <a:gd name="connsiteX2" fmla="*/ 23470 w 87017"/>
                <a:gd name="connsiteY2" fmla="*/ 96926 h 112877"/>
                <a:gd name="connsiteX3" fmla="*/ 14933 w 87017"/>
                <a:gd name="connsiteY3" fmla="*/ 85954 h 112877"/>
                <a:gd name="connsiteX4" fmla="*/ 10191 w 87017"/>
                <a:gd name="connsiteY4" fmla="*/ 74066 h 112877"/>
                <a:gd name="connsiteX5" fmla="*/ 9242 w 87017"/>
                <a:gd name="connsiteY5" fmla="*/ 69494 h 112877"/>
                <a:gd name="connsiteX6" fmla="*/ 7345 w 87017"/>
                <a:gd name="connsiteY6" fmla="*/ 64008 h 112877"/>
                <a:gd name="connsiteX7" fmla="*/ 3551 w 87017"/>
                <a:gd name="connsiteY7" fmla="*/ 54864 h 112877"/>
                <a:gd name="connsiteX8" fmla="*/ 1654 w 87017"/>
                <a:gd name="connsiteY8" fmla="*/ 32004 h 112877"/>
                <a:gd name="connsiteX9" fmla="*/ 3551 w 87017"/>
                <a:gd name="connsiteY9" fmla="*/ 14630 h 112877"/>
                <a:gd name="connsiteX10" fmla="*/ 6397 w 87017"/>
                <a:gd name="connsiteY10" fmla="*/ 3658 h 112877"/>
                <a:gd name="connsiteX11" fmla="*/ 16830 w 87017"/>
                <a:gd name="connsiteY11" fmla="*/ 0 h 112877"/>
                <a:gd name="connsiteX12" fmla="*/ 32954 w 87017"/>
                <a:gd name="connsiteY12" fmla="*/ 0 h 112877"/>
                <a:gd name="connsiteX13" fmla="*/ 72791 w 87017"/>
                <a:gd name="connsiteY13" fmla="*/ 914 h 112877"/>
                <a:gd name="connsiteX14" fmla="*/ 87018 w 87017"/>
                <a:gd name="connsiteY14" fmla="*/ 12802 h 112877"/>
                <a:gd name="connsiteX15" fmla="*/ 87018 w 87017"/>
                <a:gd name="connsiteY15" fmla="*/ 15545 h 112877"/>
                <a:gd name="connsiteX16" fmla="*/ 87018 w 87017"/>
                <a:gd name="connsiteY16" fmla="*/ 32004 h 112877"/>
                <a:gd name="connsiteX17" fmla="*/ 87018 w 87017"/>
                <a:gd name="connsiteY17" fmla="*/ 57607 h 112877"/>
                <a:gd name="connsiteX18" fmla="*/ 80378 w 87017"/>
                <a:gd name="connsiteY18" fmla="*/ 64008 h 112877"/>
                <a:gd name="connsiteX19" fmla="*/ 80378 w 87017"/>
                <a:gd name="connsiteY19" fmla="*/ 64008 h 112877"/>
                <a:gd name="connsiteX20" fmla="*/ 72791 w 87017"/>
                <a:gd name="connsiteY20" fmla="*/ 56693 h 112877"/>
                <a:gd name="connsiteX21" fmla="*/ 72791 w 87017"/>
                <a:gd name="connsiteY21" fmla="*/ 32004 h 112877"/>
                <a:gd name="connsiteX22" fmla="*/ 72791 w 87017"/>
                <a:gd name="connsiteY22" fmla="*/ 14630 h 112877"/>
                <a:gd name="connsiteX23" fmla="*/ 72791 w 87017"/>
                <a:gd name="connsiteY23" fmla="*/ 14630 h 112877"/>
                <a:gd name="connsiteX24" fmla="*/ 32954 w 87017"/>
                <a:gd name="connsiteY24" fmla="*/ 14630 h 112877"/>
                <a:gd name="connsiteX25" fmla="*/ 18727 w 87017"/>
                <a:gd name="connsiteY25" fmla="*/ 14630 h 112877"/>
                <a:gd name="connsiteX26" fmla="*/ 15882 w 87017"/>
                <a:gd name="connsiteY26" fmla="*/ 37490 h 112877"/>
                <a:gd name="connsiteX27" fmla="*/ 15882 w 87017"/>
                <a:gd name="connsiteY27" fmla="*/ 47549 h 112877"/>
                <a:gd name="connsiteX28" fmla="*/ 21573 w 87017"/>
                <a:gd name="connsiteY28" fmla="*/ 60350 h 112877"/>
                <a:gd name="connsiteX29" fmla="*/ 23470 w 87017"/>
                <a:gd name="connsiteY29" fmla="*/ 64922 h 112877"/>
                <a:gd name="connsiteX30" fmla="*/ 25366 w 87017"/>
                <a:gd name="connsiteY30" fmla="*/ 70409 h 112877"/>
                <a:gd name="connsiteX31" fmla="*/ 28212 w 87017"/>
                <a:gd name="connsiteY31" fmla="*/ 79553 h 112877"/>
                <a:gd name="connsiteX32" fmla="*/ 33903 w 87017"/>
                <a:gd name="connsiteY32" fmla="*/ 87782 h 112877"/>
                <a:gd name="connsiteX33" fmla="*/ 44336 w 87017"/>
                <a:gd name="connsiteY33" fmla="*/ 103327 h 112877"/>
                <a:gd name="connsiteX34" fmla="*/ 40542 w 87017"/>
                <a:gd name="connsiteY34" fmla="*/ 112471 h 112877"/>
                <a:gd name="connsiteX35" fmla="*/ 40542 w 87017"/>
                <a:gd name="connsiteY35" fmla="*/ 112471 h 112877"/>
                <a:gd name="connsiteX36" fmla="*/ 37697 w 87017"/>
                <a:gd name="connsiteY36" fmla="*/ 112471 h 11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017" h="112877">
                  <a:moveTo>
                    <a:pt x="37697" y="112471"/>
                  </a:moveTo>
                  <a:cubicBezTo>
                    <a:pt x="34851" y="112471"/>
                    <a:pt x="32006" y="110642"/>
                    <a:pt x="31057" y="107899"/>
                  </a:cubicBezTo>
                  <a:cubicBezTo>
                    <a:pt x="29160" y="103327"/>
                    <a:pt x="26315" y="99670"/>
                    <a:pt x="23470" y="96926"/>
                  </a:cubicBezTo>
                  <a:cubicBezTo>
                    <a:pt x="20624" y="93269"/>
                    <a:pt x="17779" y="89611"/>
                    <a:pt x="14933" y="85954"/>
                  </a:cubicBezTo>
                  <a:cubicBezTo>
                    <a:pt x="13036" y="82296"/>
                    <a:pt x="12088" y="77724"/>
                    <a:pt x="10191" y="74066"/>
                  </a:cubicBezTo>
                  <a:cubicBezTo>
                    <a:pt x="10191" y="72238"/>
                    <a:pt x="9242" y="70409"/>
                    <a:pt x="9242" y="69494"/>
                  </a:cubicBezTo>
                  <a:cubicBezTo>
                    <a:pt x="9242" y="68580"/>
                    <a:pt x="8294" y="65837"/>
                    <a:pt x="7345" y="64008"/>
                  </a:cubicBezTo>
                  <a:cubicBezTo>
                    <a:pt x="6397" y="61265"/>
                    <a:pt x="5448" y="57607"/>
                    <a:pt x="3551" y="54864"/>
                  </a:cubicBezTo>
                  <a:cubicBezTo>
                    <a:pt x="-242" y="48463"/>
                    <a:pt x="-1191" y="40234"/>
                    <a:pt x="1654" y="32004"/>
                  </a:cubicBezTo>
                  <a:cubicBezTo>
                    <a:pt x="3551" y="26518"/>
                    <a:pt x="4500" y="20117"/>
                    <a:pt x="3551" y="14630"/>
                  </a:cubicBezTo>
                  <a:cubicBezTo>
                    <a:pt x="2603" y="10973"/>
                    <a:pt x="3551" y="6401"/>
                    <a:pt x="6397" y="3658"/>
                  </a:cubicBezTo>
                  <a:cubicBezTo>
                    <a:pt x="9242" y="914"/>
                    <a:pt x="13036" y="0"/>
                    <a:pt x="16830" y="0"/>
                  </a:cubicBezTo>
                  <a:lnTo>
                    <a:pt x="32954" y="0"/>
                  </a:lnTo>
                  <a:lnTo>
                    <a:pt x="72791" y="914"/>
                  </a:lnTo>
                  <a:cubicBezTo>
                    <a:pt x="80378" y="914"/>
                    <a:pt x="86069" y="5486"/>
                    <a:pt x="87018" y="12802"/>
                  </a:cubicBezTo>
                  <a:cubicBezTo>
                    <a:pt x="87018" y="13716"/>
                    <a:pt x="87018" y="14630"/>
                    <a:pt x="87018" y="15545"/>
                  </a:cubicBezTo>
                  <a:cubicBezTo>
                    <a:pt x="87018" y="21946"/>
                    <a:pt x="87018" y="27432"/>
                    <a:pt x="87018" y="32004"/>
                  </a:cubicBezTo>
                  <a:cubicBezTo>
                    <a:pt x="87018" y="40234"/>
                    <a:pt x="87018" y="46634"/>
                    <a:pt x="87018" y="57607"/>
                  </a:cubicBezTo>
                  <a:cubicBezTo>
                    <a:pt x="87018" y="60350"/>
                    <a:pt x="84172" y="64008"/>
                    <a:pt x="80378" y="64008"/>
                  </a:cubicBezTo>
                  <a:lnTo>
                    <a:pt x="80378" y="64008"/>
                  </a:lnTo>
                  <a:cubicBezTo>
                    <a:pt x="76584" y="64008"/>
                    <a:pt x="72791" y="60350"/>
                    <a:pt x="72791" y="56693"/>
                  </a:cubicBezTo>
                  <a:cubicBezTo>
                    <a:pt x="72791" y="46634"/>
                    <a:pt x="72791" y="40234"/>
                    <a:pt x="72791" y="32004"/>
                  </a:cubicBezTo>
                  <a:cubicBezTo>
                    <a:pt x="72791" y="27432"/>
                    <a:pt x="72791" y="21946"/>
                    <a:pt x="72791" y="14630"/>
                  </a:cubicBezTo>
                  <a:lnTo>
                    <a:pt x="72791" y="14630"/>
                  </a:lnTo>
                  <a:lnTo>
                    <a:pt x="32954" y="14630"/>
                  </a:lnTo>
                  <a:lnTo>
                    <a:pt x="18727" y="14630"/>
                  </a:lnTo>
                  <a:cubicBezTo>
                    <a:pt x="19676" y="22860"/>
                    <a:pt x="18727" y="30175"/>
                    <a:pt x="15882" y="37490"/>
                  </a:cubicBezTo>
                  <a:cubicBezTo>
                    <a:pt x="13985" y="40234"/>
                    <a:pt x="13985" y="44806"/>
                    <a:pt x="15882" y="47549"/>
                  </a:cubicBezTo>
                  <a:cubicBezTo>
                    <a:pt x="18727" y="51206"/>
                    <a:pt x="20624" y="55778"/>
                    <a:pt x="21573" y="60350"/>
                  </a:cubicBezTo>
                  <a:cubicBezTo>
                    <a:pt x="21573" y="62179"/>
                    <a:pt x="22521" y="63094"/>
                    <a:pt x="23470" y="64922"/>
                  </a:cubicBezTo>
                  <a:cubicBezTo>
                    <a:pt x="24418" y="66751"/>
                    <a:pt x="24418" y="68580"/>
                    <a:pt x="25366" y="70409"/>
                  </a:cubicBezTo>
                  <a:cubicBezTo>
                    <a:pt x="26315" y="73152"/>
                    <a:pt x="27263" y="76810"/>
                    <a:pt x="28212" y="79553"/>
                  </a:cubicBezTo>
                  <a:cubicBezTo>
                    <a:pt x="29160" y="82296"/>
                    <a:pt x="31057" y="85039"/>
                    <a:pt x="33903" y="87782"/>
                  </a:cubicBezTo>
                  <a:cubicBezTo>
                    <a:pt x="38645" y="92354"/>
                    <a:pt x="41491" y="97841"/>
                    <a:pt x="44336" y="103327"/>
                  </a:cubicBezTo>
                  <a:cubicBezTo>
                    <a:pt x="46233" y="106985"/>
                    <a:pt x="44336" y="110642"/>
                    <a:pt x="40542" y="112471"/>
                  </a:cubicBezTo>
                  <a:cubicBezTo>
                    <a:pt x="40542" y="112471"/>
                    <a:pt x="40542" y="112471"/>
                    <a:pt x="40542" y="112471"/>
                  </a:cubicBezTo>
                  <a:cubicBezTo>
                    <a:pt x="38645" y="113386"/>
                    <a:pt x="38645" y="112471"/>
                    <a:pt x="37697" y="112471"/>
                  </a:cubicBezTo>
                  <a:close/>
                </a:path>
              </a:pathLst>
            </a:custGeom>
            <a:solidFill>
              <a:srgbClr val="FFFFFF"/>
            </a:solidFill>
            <a:ln w="9404" cap="flat">
              <a:noFill/>
              <a:prstDash val="solid"/>
              <a:miter/>
            </a:ln>
          </p:spPr>
          <p:txBody>
            <a:bodyPr rtlCol="0" anchor="ctr"/>
            <a:lstStyle/>
            <a:p>
              <a:endParaRPr lang="en-US"/>
            </a:p>
          </p:txBody>
        </p:sp>
      </p:grpSp>
    </p:spTree>
    <p:extLst>
      <p:ext uri="{BB962C8B-B14F-4D97-AF65-F5344CB8AC3E}">
        <p14:creationId xmlns:p14="http://schemas.microsoft.com/office/powerpoint/2010/main" val="35738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1A900"/>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256E28-6A7E-8C4C-BFDC-CB11C08DCF31}"/>
              </a:ext>
            </a:extLst>
          </p:cNvPr>
          <p:cNvSpPr>
            <a:spLocks noGrp="1"/>
          </p:cNvSpPr>
          <p:nvPr>
            <p:ph type="sldNum" sz="quarter" idx="4"/>
          </p:nvPr>
        </p:nvSpPr>
        <p:spPr>
          <a:xfrm>
            <a:off x="11728070" y="6466346"/>
            <a:ext cx="473762" cy="396570"/>
          </a:xfrm>
          <a:prstGeom prst="rect">
            <a:avLst/>
          </a:prstGeom>
          <a:noFill/>
          <a:ln>
            <a:noFill/>
          </a:ln>
        </p:spPr>
        <p:txBody>
          <a:bodyPr vert="horz" lIns="91440" tIns="45720" rIns="91440" bIns="45720" rtlCol="0" anchor="ctr"/>
          <a:lstStyle>
            <a:lvl1pPr algn="ctr">
              <a:defRPr sz="1600" b="1">
                <a:solidFill>
                  <a:schemeClr val="tx2"/>
                </a:solidFill>
              </a:defRPr>
            </a:lvl1pPr>
          </a:lstStyle>
          <a:p>
            <a:fld id="{D24C9E06-8BC7-41A5-9DD6-8F0EF0C3DA17}" type="slidenum">
              <a:rPr lang="en-US" smtClean="0"/>
              <a:pPr/>
              <a:t>‹#›</a:t>
            </a:fld>
            <a:endParaRPr lang="en-US" dirty="0"/>
          </a:p>
        </p:txBody>
      </p:sp>
      <p:sp>
        <p:nvSpPr>
          <p:cNvPr id="4" name="Rectangle 3">
            <a:extLst>
              <a:ext uri="{FF2B5EF4-FFF2-40B4-BE49-F238E27FC236}">
                <a16:creationId xmlns:a16="http://schemas.microsoft.com/office/drawing/2014/main" id="{5CD62418-2DAA-C943-B1FE-8B189B41A6A5}"/>
              </a:ext>
            </a:extLst>
          </p:cNvPr>
          <p:cNvSpPr/>
          <p:nvPr userDrawn="1"/>
        </p:nvSpPr>
        <p:spPr>
          <a:xfrm>
            <a:off x="838201" y="365125"/>
            <a:ext cx="11353800" cy="575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2">
            <a:extLst>
              <a:ext uri="{FF2B5EF4-FFF2-40B4-BE49-F238E27FC236}">
                <a16:creationId xmlns:a16="http://schemas.microsoft.com/office/drawing/2014/main" id="{C925724C-ABC7-964F-B105-57C464DF2961}"/>
              </a:ext>
            </a:extLst>
          </p:cNvPr>
          <p:cNvSpPr>
            <a:spLocks noGrp="1"/>
          </p:cNvSpPr>
          <p:nvPr>
            <p:ph idx="1"/>
          </p:nvPr>
        </p:nvSpPr>
        <p:spPr>
          <a:xfrm>
            <a:off x="838200" y="1272209"/>
            <a:ext cx="8822636" cy="4993092"/>
          </a:xfrm>
          <a:prstGeom prst="rect">
            <a:avLst/>
          </a:prstGeom>
        </p:spPr>
        <p:txBody>
          <a:bodyPr vert="horz" lIns="91440" tIns="45720" rIns="91440" bIns="45720" rtlCol="0">
            <a:noAutofit/>
          </a:bodyPr>
          <a:lstStyle>
            <a:lvl1pPr>
              <a:buClr>
                <a:schemeClr val="bg1"/>
              </a:buClr>
              <a:defRPr/>
            </a:lvl1pPr>
            <a:lvl2pPr>
              <a:buClr>
                <a:schemeClr val="bg2">
                  <a:lumMod val="20000"/>
                  <a:lumOff val="80000"/>
                </a:schemeClr>
              </a:buClr>
              <a:defRPr/>
            </a:lvl2pPr>
            <a:lvl3pPr>
              <a:buClr>
                <a:schemeClr val="bg2">
                  <a:lumMod val="20000"/>
                  <a:lumOff val="80000"/>
                </a:schemeClr>
              </a:buClr>
              <a:defRPr/>
            </a:lvl3pPr>
            <a:lvl4pPr>
              <a:buClr>
                <a:schemeClr val="bg2">
                  <a:lumMod val="20000"/>
                  <a:lumOff val="80000"/>
                </a:schemeClr>
              </a:buClr>
              <a:defRPr/>
            </a:lvl4pPr>
            <a:lvl5pPr>
              <a:buClr>
                <a:schemeClr val="bg2">
                  <a:lumMod val="20000"/>
                  <a:lumOff val="80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5">
            <a:extLst>
              <a:ext uri="{FF2B5EF4-FFF2-40B4-BE49-F238E27FC236}">
                <a16:creationId xmlns:a16="http://schemas.microsoft.com/office/drawing/2014/main" id="{0BEBB996-9F5C-4246-AAA7-07E3F9FE3FAE}"/>
              </a:ext>
            </a:extLst>
          </p:cNvPr>
          <p:cNvSpPr>
            <a:spLocks noGrp="1"/>
          </p:cNvSpPr>
          <p:nvPr>
            <p:ph type="title" hasCustomPrompt="1"/>
          </p:nvPr>
        </p:nvSpPr>
        <p:spPr>
          <a:xfrm>
            <a:off x="838200" y="365125"/>
            <a:ext cx="8822636" cy="575779"/>
          </a:xfrm>
          <a:prstGeom prst="rect">
            <a:avLst/>
          </a:prstGeom>
        </p:spPr>
        <p:txBody>
          <a:bodyPr anchor="ctr" anchorCtr="0"/>
          <a:lstStyle>
            <a:lvl1pPr algn="l">
              <a:lnSpc>
                <a:spcPct val="100000"/>
              </a:lnSpc>
              <a:defRPr sz="2800" b="1">
                <a:solidFill>
                  <a:srgbClr val="F1A900"/>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B463AD96-78FC-C04D-BCE3-240B1F2D5B94}"/>
              </a:ext>
            </a:extLst>
          </p:cNvPr>
          <p:cNvGrpSpPr/>
          <p:nvPr userDrawn="1"/>
        </p:nvGrpSpPr>
        <p:grpSpPr>
          <a:xfrm>
            <a:off x="10698347" y="454729"/>
            <a:ext cx="1272612" cy="396568"/>
            <a:chOff x="10698347" y="454729"/>
            <a:chExt cx="1272612" cy="396568"/>
          </a:xfrm>
        </p:grpSpPr>
        <p:sp>
          <p:nvSpPr>
            <p:cNvPr id="12" name="Graphic 22">
              <a:extLst>
                <a:ext uri="{FF2B5EF4-FFF2-40B4-BE49-F238E27FC236}">
                  <a16:creationId xmlns:a16="http://schemas.microsoft.com/office/drawing/2014/main" id="{06C0CD48-AEED-0A4E-A05D-59E67742ACB2}"/>
                </a:ext>
              </a:extLst>
            </p:cNvPr>
            <p:cNvSpPr/>
            <p:nvPr/>
          </p:nvSpPr>
          <p:spPr>
            <a:xfrm>
              <a:off x="11033469" y="492052"/>
              <a:ext cx="229065" cy="272709"/>
            </a:xfrm>
            <a:custGeom>
              <a:avLst/>
              <a:gdLst>
                <a:gd name="connsiteX0" fmla="*/ 79672 w 134684"/>
                <a:gd name="connsiteY0" fmla="*/ 0 h 160345"/>
                <a:gd name="connsiteX1" fmla="*/ 39836 w 134684"/>
                <a:gd name="connsiteY1" fmla="*/ 10973 h 160345"/>
                <a:gd name="connsiteX2" fmla="*/ 10433 w 134684"/>
                <a:gd name="connsiteY2" fmla="*/ 40234 h 160345"/>
                <a:gd name="connsiteX3" fmla="*/ 0 w 134684"/>
                <a:gd name="connsiteY3" fmla="*/ 80467 h 160345"/>
                <a:gd name="connsiteX4" fmla="*/ 10433 w 134684"/>
                <a:gd name="connsiteY4" fmla="*/ 120701 h 160345"/>
                <a:gd name="connsiteX5" fmla="*/ 118560 w 134684"/>
                <a:gd name="connsiteY5" fmla="*/ 150876 h 160345"/>
                <a:gd name="connsiteX6" fmla="*/ 130890 w 134684"/>
                <a:gd name="connsiteY6" fmla="*/ 142646 h 160345"/>
                <a:gd name="connsiteX7" fmla="*/ 134684 w 134684"/>
                <a:gd name="connsiteY7" fmla="*/ 135331 h 160345"/>
                <a:gd name="connsiteX8" fmla="*/ 131839 w 134684"/>
                <a:gd name="connsiteY8" fmla="*/ 128016 h 160345"/>
                <a:gd name="connsiteX9" fmla="*/ 125200 w 134684"/>
                <a:gd name="connsiteY9" fmla="*/ 125273 h 160345"/>
                <a:gd name="connsiteX10" fmla="*/ 118560 w 134684"/>
                <a:gd name="connsiteY10" fmla="*/ 128016 h 160345"/>
                <a:gd name="connsiteX11" fmla="*/ 80621 w 134684"/>
                <a:gd name="connsiteY11" fmla="*/ 141732 h 160345"/>
                <a:gd name="connsiteX12" fmla="*/ 51218 w 134684"/>
                <a:gd name="connsiteY12" fmla="*/ 133502 h 160345"/>
                <a:gd name="connsiteX13" fmla="*/ 29403 w 134684"/>
                <a:gd name="connsiteY13" fmla="*/ 111557 h 160345"/>
                <a:gd name="connsiteX14" fmla="*/ 20867 w 134684"/>
                <a:gd name="connsiteY14" fmla="*/ 80467 h 160345"/>
                <a:gd name="connsiteX15" fmla="*/ 29403 w 134684"/>
                <a:gd name="connsiteY15" fmla="*/ 49378 h 160345"/>
                <a:gd name="connsiteX16" fmla="*/ 51218 w 134684"/>
                <a:gd name="connsiteY16" fmla="*/ 27432 h 160345"/>
                <a:gd name="connsiteX17" fmla="*/ 80621 w 134684"/>
                <a:gd name="connsiteY17" fmla="*/ 19202 h 160345"/>
                <a:gd name="connsiteX18" fmla="*/ 101487 w 134684"/>
                <a:gd name="connsiteY18" fmla="*/ 21946 h 160345"/>
                <a:gd name="connsiteX19" fmla="*/ 117612 w 134684"/>
                <a:gd name="connsiteY19" fmla="*/ 32004 h 160345"/>
                <a:gd name="connsiteX20" fmla="*/ 125200 w 134684"/>
                <a:gd name="connsiteY20" fmla="*/ 34747 h 160345"/>
                <a:gd name="connsiteX21" fmla="*/ 131839 w 134684"/>
                <a:gd name="connsiteY21" fmla="*/ 32004 h 160345"/>
                <a:gd name="connsiteX22" fmla="*/ 134684 w 134684"/>
                <a:gd name="connsiteY22" fmla="*/ 25603 h 160345"/>
                <a:gd name="connsiteX23" fmla="*/ 134684 w 134684"/>
                <a:gd name="connsiteY23" fmla="*/ 21031 h 160345"/>
                <a:gd name="connsiteX24" fmla="*/ 131839 w 134684"/>
                <a:gd name="connsiteY24" fmla="*/ 17374 h 160345"/>
                <a:gd name="connsiteX25" fmla="*/ 108127 w 134684"/>
                <a:gd name="connsiteY25" fmla="*/ 3658 h 160345"/>
                <a:gd name="connsiteX26" fmla="*/ 79672 w 134684"/>
                <a:gd name="connsiteY26" fmla="*/ 0 h 16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684" h="160345">
                  <a:moveTo>
                    <a:pt x="79672" y="0"/>
                  </a:moveTo>
                  <a:cubicBezTo>
                    <a:pt x="65445" y="0"/>
                    <a:pt x="51218" y="3658"/>
                    <a:pt x="39836" y="10973"/>
                  </a:cubicBezTo>
                  <a:cubicBezTo>
                    <a:pt x="27506" y="18288"/>
                    <a:pt x="18021" y="28346"/>
                    <a:pt x="10433" y="40234"/>
                  </a:cubicBezTo>
                  <a:cubicBezTo>
                    <a:pt x="2845" y="53035"/>
                    <a:pt x="0" y="66751"/>
                    <a:pt x="0" y="80467"/>
                  </a:cubicBezTo>
                  <a:cubicBezTo>
                    <a:pt x="0" y="95098"/>
                    <a:pt x="3794" y="108814"/>
                    <a:pt x="10433" y="120701"/>
                  </a:cubicBezTo>
                  <a:cubicBezTo>
                    <a:pt x="32248" y="158191"/>
                    <a:pt x="80621" y="170993"/>
                    <a:pt x="118560" y="150876"/>
                  </a:cubicBezTo>
                  <a:cubicBezTo>
                    <a:pt x="122354" y="149047"/>
                    <a:pt x="127096" y="146304"/>
                    <a:pt x="130890" y="142646"/>
                  </a:cubicBezTo>
                  <a:cubicBezTo>
                    <a:pt x="132787" y="140818"/>
                    <a:pt x="134684" y="138074"/>
                    <a:pt x="134684" y="135331"/>
                  </a:cubicBezTo>
                  <a:cubicBezTo>
                    <a:pt x="134684" y="132588"/>
                    <a:pt x="133736" y="129845"/>
                    <a:pt x="131839" y="128016"/>
                  </a:cubicBezTo>
                  <a:cubicBezTo>
                    <a:pt x="129942" y="126187"/>
                    <a:pt x="128045" y="125273"/>
                    <a:pt x="125200" y="125273"/>
                  </a:cubicBezTo>
                  <a:cubicBezTo>
                    <a:pt x="122354" y="125273"/>
                    <a:pt x="120457" y="126187"/>
                    <a:pt x="118560" y="128016"/>
                  </a:cubicBezTo>
                  <a:cubicBezTo>
                    <a:pt x="108127" y="136246"/>
                    <a:pt x="94848" y="140818"/>
                    <a:pt x="80621" y="141732"/>
                  </a:cubicBezTo>
                  <a:cubicBezTo>
                    <a:pt x="70188" y="141732"/>
                    <a:pt x="59754" y="138989"/>
                    <a:pt x="51218" y="133502"/>
                  </a:cubicBezTo>
                  <a:cubicBezTo>
                    <a:pt x="41733" y="128016"/>
                    <a:pt x="35094" y="120701"/>
                    <a:pt x="29403" y="111557"/>
                  </a:cubicBezTo>
                  <a:cubicBezTo>
                    <a:pt x="23712" y="102413"/>
                    <a:pt x="20867" y="91440"/>
                    <a:pt x="20867" y="80467"/>
                  </a:cubicBezTo>
                  <a:cubicBezTo>
                    <a:pt x="20867" y="69494"/>
                    <a:pt x="23712" y="59436"/>
                    <a:pt x="29403" y="49378"/>
                  </a:cubicBezTo>
                  <a:cubicBezTo>
                    <a:pt x="34145" y="40234"/>
                    <a:pt x="41733" y="32918"/>
                    <a:pt x="51218" y="27432"/>
                  </a:cubicBezTo>
                  <a:cubicBezTo>
                    <a:pt x="59754" y="21946"/>
                    <a:pt x="70188" y="19202"/>
                    <a:pt x="80621" y="19202"/>
                  </a:cubicBezTo>
                  <a:cubicBezTo>
                    <a:pt x="88209" y="19202"/>
                    <a:pt x="94848" y="20117"/>
                    <a:pt x="101487" y="21946"/>
                  </a:cubicBezTo>
                  <a:cubicBezTo>
                    <a:pt x="107178" y="24689"/>
                    <a:pt x="112869" y="27432"/>
                    <a:pt x="117612" y="32004"/>
                  </a:cubicBezTo>
                  <a:cubicBezTo>
                    <a:pt x="119509" y="33833"/>
                    <a:pt x="122354" y="34747"/>
                    <a:pt x="125200" y="34747"/>
                  </a:cubicBezTo>
                  <a:cubicBezTo>
                    <a:pt x="128045" y="34747"/>
                    <a:pt x="129942" y="33833"/>
                    <a:pt x="131839" y="32004"/>
                  </a:cubicBezTo>
                  <a:cubicBezTo>
                    <a:pt x="133736" y="30175"/>
                    <a:pt x="134684" y="28346"/>
                    <a:pt x="134684" y="25603"/>
                  </a:cubicBezTo>
                  <a:cubicBezTo>
                    <a:pt x="134684" y="23774"/>
                    <a:pt x="134684" y="22860"/>
                    <a:pt x="134684" y="21031"/>
                  </a:cubicBezTo>
                  <a:cubicBezTo>
                    <a:pt x="133736" y="19202"/>
                    <a:pt x="132787" y="18288"/>
                    <a:pt x="131839" y="17374"/>
                  </a:cubicBezTo>
                  <a:cubicBezTo>
                    <a:pt x="125200" y="11887"/>
                    <a:pt x="116663" y="7315"/>
                    <a:pt x="108127" y="3658"/>
                  </a:cubicBezTo>
                  <a:cubicBezTo>
                    <a:pt x="99591" y="914"/>
                    <a:pt x="90106" y="0"/>
                    <a:pt x="79672" y="0"/>
                  </a:cubicBezTo>
                </a:path>
              </a:pathLst>
            </a:custGeom>
            <a:solidFill>
              <a:srgbClr val="F1A900"/>
            </a:solidFill>
            <a:ln w="9404" cap="flat">
              <a:noFill/>
              <a:prstDash val="solid"/>
              <a:miter/>
            </a:ln>
          </p:spPr>
          <p:txBody>
            <a:bodyPr rtlCol="0" anchor="ctr"/>
            <a:lstStyle/>
            <a:p>
              <a:endParaRPr lang="en-US"/>
            </a:p>
          </p:txBody>
        </p:sp>
        <p:sp>
          <p:nvSpPr>
            <p:cNvPr id="13" name="Graphic 22">
              <a:extLst>
                <a:ext uri="{FF2B5EF4-FFF2-40B4-BE49-F238E27FC236}">
                  <a16:creationId xmlns:a16="http://schemas.microsoft.com/office/drawing/2014/main" id="{5AE92736-DB0D-6349-98A5-B81A92E65A0A}"/>
                </a:ext>
              </a:extLst>
            </p:cNvPr>
            <p:cNvSpPr/>
            <p:nvPr/>
          </p:nvSpPr>
          <p:spPr>
            <a:xfrm>
              <a:off x="11289957" y="493608"/>
              <a:ext cx="681002" cy="269045"/>
            </a:xfrm>
            <a:custGeom>
              <a:avLst/>
              <a:gdLst>
                <a:gd name="connsiteX0" fmla="*/ 301617 w 400410"/>
                <a:gd name="connsiteY0" fmla="*/ 106070 h 158191"/>
                <a:gd name="connsiteX1" fmla="*/ 331968 w 400410"/>
                <a:gd name="connsiteY1" fmla="*/ 34747 h 158191"/>
                <a:gd name="connsiteX2" fmla="*/ 361371 w 400410"/>
                <a:gd name="connsiteY2" fmla="*/ 106070 h 158191"/>
                <a:gd name="connsiteX3" fmla="*/ 301617 w 400410"/>
                <a:gd name="connsiteY3" fmla="*/ 106070 h 158191"/>
                <a:gd name="connsiteX4" fmla="*/ 400259 w 400410"/>
                <a:gd name="connsiteY4" fmla="*/ 142646 h 158191"/>
                <a:gd name="connsiteX5" fmla="*/ 341453 w 400410"/>
                <a:gd name="connsiteY5" fmla="*/ 8230 h 158191"/>
                <a:gd name="connsiteX6" fmla="*/ 331020 w 400410"/>
                <a:gd name="connsiteY6" fmla="*/ 914 h 158191"/>
                <a:gd name="connsiteX7" fmla="*/ 320587 w 400410"/>
                <a:gd name="connsiteY7" fmla="*/ 8230 h 158191"/>
                <a:gd name="connsiteX8" fmla="*/ 261781 w 400410"/>
                <a:gd name="connsiteY8" fmla="*/ 142646 h 158191"/>
                <a:gd name="connsiteX9" fmla="*/ 260832 w 400410"/>
                <a:gd name="connsiteY9" fmla="*/ 147218 h 158191"/>
                <a:gd name="connsiteX10" fmla="*/ 263678 w 400410"/>
                <a:gd name="connsiteY10" fmla="*/ 154534 h 158191"/>
                <a:gd name="connsiteX11" fmla="*/ 271266 w 400410"/>
                <a:gd name="connsiteY11" fmla="*/ 157277 h 158191"/>
                <a:gd name="connsiteX12" fmla="*/ 276956 w 400410"/>
                <a:gd name="connsiteY12" fmla="*/ 155448 h 158191"/>
                <a:gd name="connsiteX13" fmla="*/ 280750 w 400410"/>
                <a:gd name="connsiteY13" fmla="*/ 150876 h 158191"/>
                <a:gd name="connsiteX14" fmla="*/ 292132 w 400410"/>
                <a:gd name="connsiteY14" fmla="*/ 123444 h 158191"/>
                <a:gd name="connsiteX15" fmla="*/ 367062 w 400410"/>
                <a:gd name="connsiteY15" fmla="*/ 123444 h 158191"/>
                <a:gd name="connsiteX16" fmla="*/ 378444 w 400410"/>
                <a:gd name="connsiteY16" fmla="*/ 151790 h 158191"/>
                <a:gd name="connsiteX17" fmla="*/ 382238 w 400410"/>
                <a:gd name="connsiteY17" fmla="*/ 156362 h 158191"/>
                <a:gd name="connsiteX18" fmla="*/ 387929 w 400410"/>
                <a:gd name="connsiteY18" fmla="*/ 158191 h 158191"/>
                <a:gd name="connsiteX19" fmla="*/ 395517 w 400410"/>
                <a:gd name="connsiteY19" fmla="*/ 155448 h 158191"/>
                <a:gd name="connsiteX20" fmla="*/ 398362 w 400410"/>
                <a:gd name="connsiteY20" fmla="*/ 148133 h 158191"/>
                <a:gd name="connsiteX21" fmla="*/ 400259 w 400410"/>
                <a:gd name="connsiteY21" fmla="*/ 142646 h 158191"/>
                <a:gd name="connsiteX22" fmla="*/ 181160 w 400410"/>
                <a:gd name="connsiteY22" fmla="*/ 139903 h 158191"/>
                <a:gd name="connsiteX23" fmla="*/ 154602 w 400410"/>
                <a:gd name="connsiteY23" fmla="*/ 139903 h 158191"/>
                <a:gd name="connsiteX24" fmla="*/ 154602 w 400410"/>
                <a:gd name="connsiteY24" fmla="*/ 20117 h 158191"/>
                <a:gd name="connsiteX25" fmla="*/ 181160 w 400410"/>
                <a:gd name="connsiteY25" fmla="*/ 20117 h 158191"/>
                <a:gd name="connsiteX26" fmla="*/ 211511 w 400410"/>
                <a:gd name="connsiteY26" fmla="*/ 27432 h 158191"/>
                <a:gd name="connsiteX27" fmla="*/ 233326 w 400410"/>
                <a:gd name="connsiteY27" fmla="*/ 48463 h 158191"/>
                <a:gd name="connsiteX28" fmla="*/ 240914 w 400410"/>
                <a:gd name="connsiteY28" fmla="*/ 79553 h 158191"/>
                <a:gd name="connsiteX29" fmla="*/ 233326 w 400410"/>
                <a:gd name="connsiteY29" fmla="*/ 110642 h 158191"/>
                <a:gd name="connsiteX30" fmla="*/ 211511 w 400410"/>
                <a:gd name="connsiteY30" fmla="*/ 131674 h 158191"/>
                <a:gd name="connsiteX31" fmla="*/ 181160 w 400410"/>
                <a:gd name="connsiteY31" fmla="*/ 139903 h 158191"/>
                <a:gd name="connsiteX32" fmla="*/ 181160 w 400410"/>
                <a:gd name="connsiteY32" fmla="*/ 914 h 158191"/>
                <a:gd name="connsiteX33" fmla="*/ 143221 w 400410"/>
                <a:gd name="connsiteY33" fmla="*/ 914 h 158191"/>
                <a:gd name="connsiteX34" fmla="*/ 135633 w 400410"/>
                <a:gd name="connsiteY34" fmla="*/ 4572 h 158191"/>
                <a:gd name="connsiteX35" fmla="*/ 132787 w 400410"/>
                <a:gd name="connsiteY35" fmla="*/ 11887 h 158191"/>
                <a:gd name="connsiteX36" fmla="*/ 132787 w 400410"/>
                <a:gd name="connsiteY36" fmla="*/ 147218 h 158191"/>
                <a:gd name="connsiteX37" fmla="*/ 143221 w 400410"/>
                <a:gd name="connsiteY37" fmla="*/ 157277 h 158191"/>
                <a:gd name="connsiteX38" fmla="*/ 143221 w 400410"/>
                <a:gd name="connsiteY38" fmla="*/ 157277 h 158191"/>
                <a:gd name="connsiteX39" fmla="*/ 181160 w 400410"/>
                <a:gd name="connsiteY39" fmla="*/ 157277 h 158191"/>
                <a:gd name="connsiteX40" fmla="*/ 222893 w 400410"/>
                <a:gd name="connsiteY40" fmla="*/ 147218 h 158191"/>
                <a:gd name="connsiteX41" fmla="*/ 251347 w 400410"/>
                <a:gd name="connsiteY41" fmla="*/ 118872 h 158191"/>
                <a:gd name="connsiteX42" fmla="*/ 261781 w 400410"/>
                <a:gd name="connsiteY42" fmla="*/ 78638 h 158191"/>
                <a:gd name="connsiteX43" fmla="*/ 251347 w 400410"/>
                <a:gd name="connsiteY43" fmla="*/ 38405 h 158191"/>
                <a:gd name="connsiteX44" fmla="*/ 222893 w 400410"/>
                <a:gd name="connsiteY44" fmla="*/ 10973 h 158191"/>
                <a:gd name="connsiteX45" fmla="*/ 181160 w 400410"/>
                <a:gd name="connsiteY45" fmla="*/ 914 h 158191"/>
                <a:gd name="connsiteX46" fmla="*/ 104333 w 400410"/>
                <a:gd name="connsiteY46" fmla="*/ 138989 h 158191"/>
                <a:gd name="connsiteX47" fmla="*/ 20867 w 400410"/>
                <a:gd name="connsiteY47" fmla="*/ 138989 h 158191"/>
                <a:gd name="connsiteX48" fmla="*/ 20867 w 400410"/>
                <a:gd name="connsiteY48" fmla="*/ 88697 h 158191"/>
                <a:gd name="connsiteX49" fmla="*/ 80621 w 400410"/>
                <a:gd name="connsiteY49" fmla="*/ 88697 h 158191"/>
                <a:gd name="connsiteX50" fmla="*/ 88209 w 400410"/>
                <a:gd name="connsiteY50" fmla="*/ 85954 h 158191"/>
                <a:gd name="connsiteX51" fmla="*/ 88209 w 400410"/>
                <a:gd name="connsiteY51" fmla="*/ 72238 h 158191"/>
                <a:gd name="connsiteX52" fmla="*/ 88209 w 400410"/>
                <a:gd name="connsiteY52" fmla="*/ 72238 h 158191"/>
                <a:gd name="connsiteX53" fmla="*/ 80621 w 400410"/>
                <a:gd name="connsiteY53" fmla="*/ 69494 h 158191"/>
                <a:gd name="connsiteX54" fmla="*/ 20867 w 400410"/>
                <a:gd name="connsiteY54" fmla="*/ 69494 h 158191"/>
                <a:gd name="connsiteX55" fmla="*/ 20867 w 400410"/>
                <a:gd name="connsiteY55" fmla="*/ 20117 h 158191"/>
                <a:gd name="connsiteX56" fmla="*/ 104333 w 400410"/>
                <a:gd name="connsiteY56" fmla="*/ 20117 h 158191"/>
                <a:gd name="connsiteX57" fmla="*/ 111921 w 400410"/>
                <a:gd name="connsiteY57" fmla="*/ 17374 h 158191"/>
                <a:gd name="connsiteX58" fmla="*/ 114766 w 400410"/>
                <a:gd name="connsiteY58" fmla="*/ 10058 h 158191"/>
                <a:gd name="connsiteX59" fmla="*/ 111921 w 400410"/>
                <a:gd name="connsiteY59" fmla="*/ 2743 h 158191"/>
                <a:gd name="connsiteX60" fmla="*/ 104333 w 400410"/>
                <a:gd name="connsiteY60" fmla="*/ 0 h 158191"/>
                <a:gd name="connsiteX61" fmla="*/ 10433 w 400410"/>
                <a:gd name="connsiteY61" fmla="*/ 0 h 158191"/>
                <a:gd name="connsiteX62" fmla="*/ 2845 w 400410"/>
                <a:gd name="connsiteY62" fmla="*/ 3658 h 158191"/>
                <a:gd name="connsiteX63" fmla="*/ 0 w 400410"/>
                <a:gd name="connsiteY63" fmla="*/ 10973 h 158191"/>
                <a:gd name="connsiteX64" fmla="*/ 0 w 400410"/>
                <a:gd name="connsiteY64" fmla="*/ 146304 h 158191"/>
                <a:gd name="connsiteX65" fmla="*/ 2845 w 400410"/>
                <a:gd name="connsiteY65" fmla="*/ 153619 h 158191"/>
                <a:gd name="connsiteX66" fmla="*/ 10433 w 400410"/>
                <a:gd name="connsiteY66" fmla="*/ 156362 h 158191"/>
                <a:gd name="connsiteX67" fmla="*/ 104333 w 400410"/>
                <a:gd name="connsiteY67" fmla="*/ 156362 h 158191"/>
                <a:gd name="connsiteX68" fmla="*/ 111921 w 400410"/>
                <a:gd name="connsiteY68" fmla="*/ 153619 h 158191"/>
                <a:gd name="connsiteX69" fmla="*/ 114766 w 400410"/>
                <a:gd name="connsiteY69" fmla="*/ 146304 h 158191"/>
                <a:gd name="connsiteX70" fmla="*/ 111921 w 400410"/>
                <a:gd name="connsiteY70" fmla="*/ 138989 h 158191"/>
                <a:gd name="connsiteX71" fmla="*/ 104333 w 400410"/>
                <a:gd name="connsiteY71" fmla="*/ 138989 h 15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00410" h="158191">
                  <a:moveTo>
                    <a:pt x="301617" y="106070"/>
                  </a:moveTo>
                  <a:lnTo>
                    <a:pt x="331968" y="34747"/>
                  </a:lnTo>
                  <a:lnTo>
                    <a:pt x="361371" y="106070"/>
                  </a:lnTo>
                  <a:lnTo>
                    <a:pt x="301617" y="106070"/>
                  </a:lnTo>
                  <a:close/>
                  <a:moveTo>
                    <a:pt x="400259" y="142646"/>
                  </a:moveTo>
                  <a:lnTo>
                    <a:pt x="341453" y="8230"/>
                  </a:lnTo>
                  <a:cubicBezTo>
                    <a:pt x="340505" y="3658"/>
                    <a:pt x="335762" y="914"/>
                    <a:pt x="331020" y="914"/>
                  </a:cubicBezTo>
                  <a:cubicBezTo>
                    <a:pt x="326277" y="914"/>
                    <a:pt x="322484" y="3658"/>
                    <a:pt x="320587" y="8230"/>
                  </a:cubicBezTo>
                  <a:lnTo>
                    <a:pt x="261781" y="142646"/>
                  </a:lnTo>
                  <a:cubicBezTo>
                    <a:pt x="260832" y="144475"/>
                    <a:pt x="260832" y="145390"/>
                    <a:pt x="260832" y="147218"/>
                  </a:cubicBezTo>
                  <a:cubicBezTo>
                    <a:pt x="260832" y="149962"/>
                    <a:pt x="261781" y="152705"/>
                    <a:pt x="263678" y="154534"/>
                  </a:cubicBezTo>
                  <a:cubicBezTo>
                    <a:pt x="265575" y="156362"/>
                    <a:pt x="268420" y="158191"/>
                    <a:pt x="271266" y="157277"/>
                  </a:cubicBezTo>
                  <a:cubicBezTo>
                    <a:pt x="273163" y="157277"/>
                    <a:pt x="275059" y="156362"/>
                    <a:pt x="276956" y="155448"/>
                  </a:cubicBezTo>
                  <a:cubicBezTo>
                    <a:pt x="278853" y="154534"/>
                    <a:pt x="279802" y="152705"/>
                    <a:pt x="280750" y="150876"/>
                  </a:cubicBezTo>
                  <a:lnTo>
                    <a:pt x="292132" y="123444"/>
                  </a:lnTo>
                  <a:lnTo>
                    <a:pt x="367062" y="123444"/>
                  </a:lnTo>
                  <a:lnTo>
                    <a:pt x="378444" y="151790"/>
                  </a:lnTo>
                  <a:cubicBezTo>
                    <a:pt x="379392" y="153619"/>
                    <a:pt x="380341" y="155448"/>
                    <a:pt x="382238" y="156362"/>
                  </a:cubicBezTo>
                  <a:cubicBezTo>
                    <a:pt x="384135" y="157277"/>
                    <a:pt x="386032" y="158191"/>
                    <a:pt x="387929" y="158191"/>
                  </a:cubicBezTo>
                  <a:cubicBezTo>
                    <a:pt x="390774" y="158191"/>
                    <a:pt x="393620" y="157277"/>
                    <a:pt x="395517" y="155448"/>
                  </a:cubicBezTo>
                  <a:cubicBezTo>
                    <a:pt x="397414" y="153619"/>
                    <a:pt x="398362" y="150876"/>
                    <a:pt x="398362" y="148133"/>
                  </a:cubicBezTo>
                  <a:cubicBezTo>
                    <a:pt x="401207" y="146304"/>
                    <a:pt x="400259" y="144475"/>
                    <a:pt x="400259" y="142646"/>
                  </a:cubicBezTo>
                  <a:moveTo>
                    <a:pt x="181160" y="139903"/>
                  </a:moveTo>
                  <a:lnTo>
                    <a:pt x="154602" y="139903"/>
                  </a:lnTo>
                  <a:lnTo>
                    <a:pt x="154602" y="20117"/>
                  </a:lnTo>
                  <a:lnTo>
                    <a:pt x="181160" y="20117"/>
                  </a:lnTo>
                  <a:cubicBezTo>
                    <a:pt x="191593" y="20117"/>
                    <a:pt x="202026" y="22860"/>
                    <a:pt x="211511" y="27432"/>
                  </a:cubicBezTo>
                  <a:cubicBezTo>
                    <a:pt x="220996" y="32004"/>
                    <a:pt x="227635" y="40234"/>
                    <a:pt x="233326" y="48463"/>
                  </a:cubicBezTo>
                  <a:cubicBezTo>
                    <a:pt x="238069" y="57607"/>
                    <a:pt x="240914" y="68580"/>
                    <a:pt x="240914" y="79553"/>
                  </a:cubicBezTo>
                  <a:cubicBezTo>
                    <a:pt x="240914" y="90526"/>
                    <a:pt x="238069" y="100584"/>
                    <a:pt x="233326" y="110642"/>
                  </a:cubicBezTo>
                  <a:cubicBezTo>
                    <a:pt x="228584" y="119786"/>
                    <a:pt x="220996" y="127102"/>
                    <a:pt x="211511" y="131674"/>
                  </a:cubicBezTo>
                  <a:cubicBezTo>
                    <a:pt x="202026" y="137160"/>
                    <a:pt x="191593" y="139903"/>
                    <a:pt x="181160" y="139903"/>
                  </a:cubicBezTo>
                  <a:moveTo>
                    <a:pt x="181160" y="914"/>
                  </a:moveTo>
                  <a:lnTo>
                    <a:pt x="143221" y="914"/>
                  </a:lnTo>
                  <a:cubicBezTo>
                    <a:pt x="140375" y="914"/>
                    <a:pt x="137530" y="2743"/>
                    <a:pt x="135633" y="4572"/>
                  </a:cubicBezTo>
                  <a:cubicBezTo>
                    <a:pt x="133736" y="6401"/>
                    <a:pt x="132787" y="9144"/>
                    <a:pt x="132787" y="11887"/>
                  </a:cubicBezTo>
                  <a:lnTo>
                    <a:pt x="132787" y="147218"/>
                  </a:lnTo>
                  <a:cubicBezTo>
                    <a:pt x="132787" y="152705"/>
                    <a:pt x="137530" y="157277"/>
                    <a:pt x="143221" y="157277"/>
                  </a:cubicBezTo>
                  <a:cubicBezTo>
                    <a:pt x="143221" y="157277"/>
                    <a:pt x="143221" y="157277"/>
                    <a:pt x="143221" y="157277"/>
                  </a:cubicBezTo>
                  <a:lnTo>
                    <a:pt x="181160" y="157277"/>
                  </a:lnTo>
                  <a:cubicBezTo>
                    <a:pt x="195387" y="157277"/>
                    <a:pt x="210563" y="154534"/>
                    <a:pt x="222893" y="147218"/>
                  </a:cubicBezTo>
                  <a:cubicBezTo>
                    <a:pt x="235223" y="140818"/>
                    <a:pt x="244708" y="130759"/>
                    <a:pt x="251347" y="118872"/>
                  </a:cubicBezTo>
                  <a:cubicBezTo>
                    <a:pt x="257987" y="106070"/>
                    <a:pt x="261781" y="92354"/>
                    <a:pt x="261781" y="78638"/>
                  </a:cubicBezTo>
                  <a:cubicBezTo>
                    <a:pt x="261781" y="64922"/>
                    <a:pt x="258935" y="50292"/>
                    <a:pt x="251347" y="38405"/>
                  </a:cubicBezTo>
                  <a:cubicBezTo>
                    <a:pt x="244708" y="26518"/>
                    <a:pt x="235223" y="17374"/>
                    <a:pt x="222893" y="10973"/>
                  </a:cubicBezTo>
                  <a:cubicBezTo>
                    <a:pt x="210563" y="4572"/>
                    <a:pt x="195387" y="914"/>
                    <a:pt x="181160" y="914"/>
                  </a:cubicBezTo>
                  <a:moveTo>
                    <a:pt x="104333" y="138989"/>
                  </a:moveTo>
                  <a:lnTo>
                    <a:pt x="20867" y="138989"/>
                  </a:lnTo>
                  <a:lnTo>
                    <a:pt x="20867" y="88697"/>
                  </a:lnTo>
                  <a:lnTo>
                    <a:pt x="80621" y="88697"/>
                  </a:lnTo>
                  <a:cubicBezTo>
                    <a:pt x="83466" y="88697"/>
                    <a:pt x="86312" y="87782"/>
                    <a:pt x="88209" y="85954"/>
                  </a:cubicBezTo>
                  <a:cubicBezTo>
                    <a:pt x="92003" y="82296"/>
                    <a:pt x="92003" y="75895"/>
                    <a:pt x="88209" y="72238"/>
                  </a:cubicBezTo>
                  <a:cubicBezTo>
                    <a:pt x="88209" y="72238"/>
                    <a:pt x="88209" y="72238"/>
                    <a:pt x="88209" y="72238"/>
                  </a:cubicBezTo>
                  <a:cubicBezTo>
                    <a:pt x="86312" y="70409"/>
                    <a:pt x="83466" y="69494"/>
                    <a:pt x="80621" y="69494"/>
                  </a:cubicBezTo>
                  <a:lnTo>
                    <a:pt x="20867" y="69494"/>
                  </a:lnTo>
                  <a:lnTo>
                    <a:pt x="20867" y="20117"/>
                  </a:lnTo>
                  <a:lnTo>
                    <a:pt x="104333" y="20117"/>
                  </a:lnTo>
                  <a:cubicBezTo>
                    <a:pt x="107178" y="20117"/>
                    <a:pt x="110024" y="19202"/>
                    <a:pt x="111921" y="17374"/>
                  </a:cubicBezTo>
                  <a:cubicBezTo>
                    <a:pt x="113818" y="15545"/>
                    <a:pt x="114766" y="12802"/>
                    <a:pt x="114766" y="10058"/>
                  </a:cubicBezTo>
                  <a:cubicBezTo>
                    <a:pt x="114766" y="7315"/>
                    <a:pt x="113818" y="4572"/>
                    <a:pt x="111921" y="2743"/>
                  </a:cubicBezTo>
                  <a:cubicBezTo>
                    <a:pt x="110024" y="914"/>
                    <a:pt x="107178" y="0"/>
                    <a:pt x="104333" y="0"/>
                  </a:cubicBezTo>
                  <a:lnTo>
                    <a:pt x="10433" y="0"/>
                  </a:lnTo>
                  <a:cubicBezTo>
                    <a:pt x="7588" y="0"/>
                    <a:pt x="4742" y="914"/>
                    <a:pt x="2845" y="3658"/>
                  </a:cubicBezTo>
                  <a:cubicBezTo>
                    <a:pt x="948" y="5486"/>
                    <a:pt x="0" y="8230"/>
                    <a:pt x="0" y="10973"/>
                  </a:cubicBezTo>
                  <a:lnTo>
                    <a:pt x="0" y="146304"/>
                  </a:lnTo>
                  <a:cubicBezTo>
                    <a:pt x="0" y="149047"/>
                    <a:pt x="948" y="151790"/>
                    <a:pt x="2845" y="153619"/>
                  </a:cubicBezTo>
                  <a:cubicBezTo>
                    <a:pt x="4742" y="155448"/>
                    <a:pt x="7588" y="156362"/>
                    <a:pt x="10433" y="156362"/>
                  </a:cubicBezTo>
                  <a:lnTo>
                    <a:pt x="104333" y="156362"/>
                  </a:lnTo>
                  <a:cubicBezTo>
                    <a:pt x="107178" y="156362"/>
                    <a:pt x="110024" y="155448"/>
                    <a:pt x="111921" y="153619"/>
                  </a:cubicBezTo>
                  <a:cubicBezTo>
                    <a:pt x="113818" y="151790"/>
                    <a:pt x="114766" y="149047"/>
                    <a:pt x="114766" y="146304"/>
                  </a:cubicBezTo>
                  <a:cubicBezTo>
                    <a:pt x="114766" y="143561"/>
                    <a:pt x="113818" y="140818"/>
                    <a:pt x="111921" y="138989"/>
                  </a:cubicBezTo>
                  <a:cubicBezTo>
                    <a:pt x="110024" y="138989"/>
                    <a:pt x="107178" y="138074"/>
                    <a:pt x="104333" y="138989"/>
                  </a:cubicBezTo>
                </a:path>
              </a:pathLst>
            </a:custGeom>
            <a:solidFill>
              <a:srgbClr val="003764"/>
            </a:solidFill>
            <a:ln w="9404" cap="flat">
              <a:noFill/>
              <a:prstDash val="solid"/>
              <a:miter/>
            </a:ln>
          </p:spPr>
          <p:txBody>
            <a:bodyPr rtlCol="0" anchor="ctr"/>
            <a:lstStyle/>
            <a:p>
              <a:endParaRPr lang="en-US"/>
            </a:p>
          </p:txBody>
        </p:sp>
        <p:sp>
          <p:nvSpPr>
            <p:cNvPr id="14" name="Graphic 22">
              <a:extLst>
                <a:ext uri="{FF2B5EF4-FFF2-40B4-BE49-F238E27FC236}">
                  <a16:creationId xmlns:a16="http://schemas.microsoft.com/office/drawing/2014/main" id="{6CD29D45-75D1-4C4A-A07D-A152A55F3083}"/>
                </a:ext>
              </a:extLst>
            </p:cNvPr>
            <p:cNvSpPr/>
            <p:nvPr/>
          </p:nvSpPr>
          <p:spPr>
            <a:xfrm>
              <a:off x="10778592" y="633574"/>
              <a:ext cx="24505" cy="68427"/>
            </a:xfrm>
            <a:custGeom>
              <a:avLst/>
              <a:gdLst>
                <a:gd name="connsiteX0" fmla="*/ 7588 w 14408"/>
                <a:gd name="connsiteY0" fmla="*/ 40234 h 40233"/>
                <a:gd name="connsiteX1" fmla="*/ 0 w 14408"/>
                <a:gd name="connsiteY1" fmla="*/ 32918 h 40233"/>
                <a:gd name="connsiteX2" fmla="*/ 0 w 14408"/>
                <a:gd name="connsiteY2" fmla="*/ 32918 h 40233"/>
                <a:gd name="connsiteX3" fmla="*/ 0 w 14408"/>
                <a:gd name="connsiteY3" fmla="*/ 7315 h 40233"/>
                <a:gd name="connsiteX4" fmla="*/ 6639 w 14408"/>
                <a:gd name="connsiteY4" fmla="*/ 0 h 40233"/>
                <a:gd name="connsiteX5" fmla="*/ 6639 w 14408"/>
                <a:gd name="connsiteY5" fmla="*/ 0 h 40233"/>
                <a:gd name="connsiteX6" fmla="*/ 14227 w 14408"/>
                <a:gd name="connsiteY6" fmla="*/ 7315 h 40233"/>
                <a:gd name="connsiteX7" fmla="*/ 14227 w 14408"/>
                <a:gd name="connsiteY7" fmla="*/ 7315 h 40233"/>
                <a:gd name="connsiteX8" fmla="*/ 14227 w 14408"/>
                <a:gd name="connsiteY8" fmla="*/ 32918 h 40233"/>
                <a:gd name="connsiteX9" fmla="*/ 7588 w 14408"/>
                <a:gd name="connsiteY9" fmla="*/ 40234 h 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8" h="40233">
                  <a:moveTo>
                    <a:pt x="7588" y="40234"/>
                  </a:moveTo>
                  <a:cubicBezTo>
                    <a:pt x="3794" y="40234"/>
                    <a:pt x="0" y="37490"/>
                    <a:pt x="0" y="32918"/>
                  </a:cubicBezTo>
                  <a:cubicBezTo>
                    <a:pt x="0" y="32918"/>
                    <a:pt x="0" y="32918"/>
                    <a:pt x="0" y="32918"/>
                  </a:cubicBezTo>
                  <a:lnTo>
                    <a:pt x="0" y="7315"/>
                  </a:lnTo>
                  <a:cubicBezTo>
                    <a:pt x="0" y="3658"/>
                    <a:pt x="2845" y="0"/>
                    <a:pt x="6639" y="0"/>
                  </a:cubicBezTo>
                  <a:cubicBezTo>
                    <a:pt x="6639" y="0"/>
                    <a:pt x="6639" y="0"/>
                    <a:pt x="6639" y="0"/>
                  </a:cubicBezTo>
                  <a:cubicBezTo>
                    <a:pt x="10433" y="0"/>
                    <a:pt x="14227" y="2743"/>
                    <a:pt x="14227" y="7315"/>
                  </a:cubicBezTo>
                  <a:lnTo>
                    <a:pt x="14227" y="7315"/>
                  </a:lnTo>
                  <a:lnTo>
                    <a:pt x="14227" y="32918"/>
                  </a:lnTo>
                  <a:cubicBezTo>
                    <a:pt x="15176" y="37490"/>
                    <a:pt x="12330" y="40234"/>
                    <a:pt x="7588" y="40234"/>
                  </a:cubicBezTo>
                  <a:close/>
                </a:path>
              </a:pathLst>
            </a:custGeom>
            <a:solidFill>
              <a:srgbClr val="003764"/>
            </a:solidFill>
            <a:ln w="9404" cap="flat">
              <a:noFill/>
              <a:prstDash val="solid"/>
              <a:miter/>
            </a:ln>
          </p:spPr>
          <p:txBody>
            <a:bodyPr rtlCol="0" anchor="ctr"/>
            <a:lstStyle/>
            <a:p>
              <a:endParaRPr lang="en-US"/>
            </a:p>
          </p:txBody>
        </p:sp>
        <p:sp>
          <p:nvSpPr>
            <p:cNvPr id="15" name="Graphic 22">
              <a:extLst>
                <a:ext uri="{FF2B5EF4-FFF2-40B4-BE49-F238E27FC236}">
                  <a16:creationId xmlns:a16="http://schemas.microsoft.com/office/drawing/2014/main" id="{F3DA52A4-985D-5D42-82FA-DE85F5320876}"/>
                </a:ext>
              </a:extLst>
            </p:cNvPr>
            <p:cNvSpPr/>
            <p:nvPr/>
          </p:nvSpPr>
          <p:spPr>
            <a:xfrm>
              <a:off x="10823759" y="613356"/>
              <a:ext cx="25809" cy="91754"/>
            </a:xfrm>
            <a:custGeom>
              <a:avLst/>
              <a:gdLst>
                <a:gd name="connsiteX0" fmla="*/ 7588 w 15175"/>
                <a:gd name="connsiteY0" fmla="*/ 53950 h 53949"/>
                <a:gd name="connsiteX1" fmla="*/ 0 w 15175"/>
                <a:gd name="connsiteY1" fmla="*/ 46634 h 53949"/>
                <a:gd name="connsiteX2" fmla="*/ 0 w 15175"/>
                <a:gd name="connsiteY2" fmla="*/ 7315 h 53949"/>
                <a:gd name="connsiteX3" fmla="*/ 7588 w 15175"/>
                <a:gd name="connsiteY3" fmla="*/ 0 h 53949"/>
                <a:gd name="connsiteX4" fmla="*/ 15176 w 15175"/>
                <a:gd name="connsiteY4" fmla="*/ 7315 h 53949"/>
                <a:gd name="connsiteX5" fmla="*/ 15176 w 15175"/>
                <a:gd name="connsiteY5" fmla="*/ 46634 h 53949"/>
                <a:gd name="connsiteX6" fmla="*/ 7588 w 15175"/>
                <a:gd name="connsiteY6" fmla="*/ 53950 h 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5" h="53949">
                  <a:moveTo>
                    <a:pt x="7588" y="53950"/>
                  </a:moveTo>
                  <a:cubicBezTo>
                    <a:pt x="3794" y="53950"/>
                    <a:pt x="0" y="51206"/>
                    <a:pt x="0" y="46634"/>
                  </a:cubicBezTo>
                  <a:lnTo>
                    <a:pt x="0" y="7315"/>
                  </a:lnTo>
                  <a:cubicBezTo>
                    <a:pt x="0" y="3658"/>
                    <a:pt x="2845" y="0"/>
                    <a:pt x="7588" y="0"/>
                  </a:cubicBezTo>
                  <a:cubicBezTo>
                    <a:pt x="11382" y="0"/>
                    <a:pt x="15176" y="2743"/>
                    <a:pt x="15176" y="7315"/>
                  </a:cubicBezTo>
                  <a:lnTo>
                    <a:pt x="15176" y="46634"/>
                  </a:lnTo>
                  <a:cubicBezTo>
                    <a:pt x="14227" y="50292"/>
                    <a:pt x="11382" y="53950"/>
                    <a:pt x="7588" y="53950"/>
                  </a:cubicBezTo>
                  <a:close/>
                </a:path>
              </a:pathLst>
            </a:custGeom>
            <a:solidFill>
              <a:srgbClr val="003764"/>
            </a:solidFill>
            <a:ln w="9404" cap="flat">
              <a:noFill/>
              <a:prstDash val="solid"/>
              <a:miter/>
            </a:ln>
          </p:spPr>
          <p:txBody>
            <a:bodyPr rtlCol="0" anchor="ctr"/>
            <a:lstStyle/>
            <a:p>
              <a:endParaRPr lang="en-US"/>
            </a:p>
          </p:txBody>
        </p:sp>
        <p:sp>
          <p:nvSpPr>
            <p:cNvPr id="16" name="Graphic 22">
              <a:extLst>
                <a:ext uri="{FF2B5EF4-FFF2-40B4-BE49-F238E27FC236}">
                  <a16:creationId xmlns:a16="http://schemas.microsoft.com/office/drawing/2014/main" id="{DFC640E0-3121-E040-B585-93CEE62D814F}"/>
                </a:ext>
              </a:extLst>
            </p:cNvPr>
            <p:cNvSpPr/>
            <p:nvPr/>
          </p:nvSpPr>
          <p:spPr>
            <a:xfrm>
              <a:off x="10865702" y="621132"/>
              <a:ext cx="25809" cy="80868"/>
            </a:xfrm>
            <a:custGeom>
              <a:avLst/>
              <a:gdLst>
                <a:gd name="connsiteX0" fmla="*/ 7588 w 15175"/>
                <a:gd name="connsiteY0" fmla="*/ 47549 h 47548"/>
                <a:gd name="connsiteX1" fmla="*/ 0 w 15175"/>
                <a:gd name="connsiteY1" fmla="*/ 40234 h 47548"/>
                <a:gd name="connsiteX2" fmla="*/ 0 w 15175"/>
                <a:gd name="connsiteY2" fmla="*/ 40234 h 47548"/>
                <a:gd name="connsiteX3" fmla="*/ 0 w 15175"/>
                <a:gd name="connsiteY3" fmla="*/ 7315 h 47548"/>
                <a:gd name="connsiteX4" fmla="*/ 7588 w 15175"/>
                <a:gd name="connsiteY4" fmla="*/ 0 h 47548"/>
                <a:gd name="connsiteX5" fmla="*/ 15176 w 15175"/>
                <a:gd name="connsiteY5" fmla="*/ 7315 h 47548"/>
                <a:gd name="connsiteX6" fmla="*/ 15176 w 15175"/>
                <a:gd name="connsiteY6" fmla="*/ 40234 h 47548"/>
                <a:gd name="connsiteX7" fmla="*/ 7588 w 15175"/>
                <a:gd name="connsiteY7" fmla="*/ 47549 h 4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75" h="47548">
                  <a:moveTo>
                    <a:pt x="7588" y="47549"/>
                  </a:moveTo>
                  <a:cubicBezTo>
                    <a:pt x="3794" y="47549"/>
                    <a:pt x="0" y="44806"/>
                    <a:pt x="0" y="40234"/>
                  </a:cubicBezTo>
                  <a:cubicBezTo>
                    <a:pt x="0" y="40234"/>
                    <a:pt x="0" y="40234"/>
                    <a:pt x="0" y="40234"/>
                  </a:cubicBezTo>
                  <a:lnTo>
                    <a:pt x="0" y="7315"/>
                  </a:lnTo>
                  <a:cubicBezTo>
                    <a:pt x="0" y="3658"/>
                    <a:pt x="2845" y="0"/>
                    <a:pt x="7588" y="0"/>
                  </a:cubicBezTo>
                  <a:cubicBezTo>
                    <a:pt x="11382" y="0"/>
                    <a:pt x="15176" y="2743"/>
                    <a:pt x="15176" y="7315"/>
                  </a:cubicBezTo>
                  <a:lnTo>
                    <a:pt x="15176" y="40234"/>
                  </a:lnTo>
                  <a:cubicBezTo>
                    <a:pt x="15176" y="44806"/>
                    <a:pt x="11382" y="47549"/>
                    <a:pt x="7588" y="47549"/>
                  </a:cubicBezTo>
                  <a:close/>
                </a:path>
              </a:pathLst>
            </a:custGeom>
            <a:solidFill>
              <a:srgbClr val="003764"/>
            </a:solidFill>
            <a:ln w="9404" cap="flat">
              <a:noFill/>
              <a:prstDash val="solid"/>
              <a:miter/>
            </a:ln>
          </p:spPr>
          <p:txBody>
            <a:bodyPr rtlCol="0" anchor="ctr"/>
            <a:lstStyle/>
            <a:p>
              <a:endParaRPr lang="en-US"/>
            </a:p>
          </p:txBody>
        </p:sp>
        <p:sp>
          <p:nvSpPr>
            <p:cNvPr id="17" name="Graphic 22">
              <a:extLst>
                <a:ext uri="{FF2B5EF4-FFF2-40B4-BE49-F238E27FC236}">
                  <a16:creationId xmlns:a16="http://schemas.microsoft.com/office/drawing/2014/main" id="{FA13528D-3B91-E04A-B536-CB2FA3B5700F}"/>
                </a:ext>
              </a:extLst>
            </p:cNvPr>
            <p:cNvSpPr/>
            <p:nvPr/>
          </p:nvSpPr>
          <p:spPr>
            <a:xfrm>
              <a:off x="10910869" y="600915"/>
              <a:ext cx="25809" cy="101086"/>
            </a:xfrm>
            <a:custGeom>
              <a:avLst/>
              <a:gdLst>
                <a:gd name="connsiteX0" fmla="*/ 7588 w 15175"/>
                <a:gd name="connsiteY0" fmla="*/ 59436 h 59436"/>
                <a:gd name="connsiteX1" fmla="*/ 0 w 15175"/>
                <a:gd name="connsiteY1" fmla="*/ 52121 h 59436"/>
                <a:gd name="connsiteX2" fmla="*/ 0 w 15175"/>
                <a:gd name="connsiteY2" fmla="*/ 6401 h 59436"/>
                <a:gd name="connsiteX3" fmla="*/ 7588 w 15175"/>
                <a:gd name="connsiteY3" fmla="*/ 0 h 59436"/>
                <a:gd name="connsiteX4" fmla="*/ 15176 w 15175"/>
                <a:gd name="connsiteY4" fmla="*/ 7315 h 59436"/>
                <a:gd name="connsiteX5" fmla="*/ 15176 w 15175"/>
                <a:gd name="connsiteY5" fmla="*/ 53035 h 59436"/>
                <a:gd name="connsiteX6" fmla="*/ 7588 w 15175"/>
                <a:gd name="connsiteY6" fmla="*/ 59436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5" h="59436">
                  <a:moveTo>
                    <a:pt x="7588" y="59436"/>
                  </a:moveTo>
                  <a:cubicBezTo>
                    <a:pt x="3794" y="59436"/>
                    <a:pt x="0" y="56693"/>
                    <a:pt x="0" y="52121"/>
                  </a:cubicBezTo>
                  <a:lnTo>
                    <a:pt x="0" y="6401"/>
                  </a:lnTo>
                  <a:cubicBezTo>
                    <a:pt x="0" y="2743"/>
                    <a:pt x="3794" y="0"/>
                    <a:pt x="7588" y="0"/>
                  </a:cubicBezTo>
                  <a:cubicBezTo>
                    <a:pt x="11382" y="0"/>
                    <a:pt x="15176" y="2743"/>
                    <a:pt x="15176" y="7315"/>
                  </a:cubicBezTo>
                  <a:lnTo>
                    <a:pt x="15176" y="53035"/>
                  </a:lnTo>
                  <a:cubicBezTo>
                    <a:pt x="14227" y="56693"/>
                    <a:pt x="11382" y="59436"/>
                    <a:pt x="7588" y="59436"/>
                  </a:cubicBezTo>
                  <a:close/>
                </a:path>
              </a:pathLst>
            </a:custGeom>
            <a:solidFill>
              <a:srgbClr val="003764"/>
            </a:solidFill>
            <a:ln w="9404" cap="flat">
              <a:noFill/>
              <a:prstDash val="solid"/>
              <a:miter/>
            </a:ln>
          </p:spPr>
          <p:txBody>
            <a:bodyPr rtlCol="0" anchor="ctr"/>
            <a:lstStyle/>
            <a:p>
              <a:endParaRPr lang="en-US"/>
            </a:p>
          </p:txBody>
        </p:sp>
        <p:sp>
          <p:nvSpPr>
            <p:cNvPr id="18" name="Graphic 22">
              <a:extLst>
                <a:ext uri="{FF2B5EF4-FFF2-40B4-BE49-F238E27FC236}">
                  <a16:creationId xmlns:a16="http://schemas.microsoft.com/office/drawing/2014/main" id="{0B9CA30A-365D-C64D-A77A-E7B2463B4D65}"/>
                </a:ext>
              </a:extLst>
            </p:cNvPr>
            <p:cNvSpPr/>
            <p:nvPr/>
          </p:nvSpPr>
          <p:spPr>
            <a:xfrm>
              <a:off x="10781312" y="558436"/>
              <a:ext cx="154259" cy="65804"/>
            </a:xfrm>
            <a:custGeom>
              <a:avLst/>
              <a:gdLst>
                <a:gd name="connsiteX0" fmla="*/ 6937 w 90700"/>
                <a:gd name="connsiteY0" fmla="*/ 38692 h 38691"/>
                <a:gd name="connsiteX1" fmla="*/ 1246 w 90700"/>
                <a:gd name="connsiteY1" fmla="*/ 35948 h 38691"/>
                <a:gd name="connsiteX2" fmla="*/ 3143 w 90700"/>
                <a:gd name="connsiteY2" fmla="*/ 25890 h 38691"/>
                <a:gd name="connsiteX3" fmla="*/ 27804 w 90700"/>
                <a:gd name="connsiteY3" fmla="*/ 9431 h 38691"/>
                <a:gd name="connsiteX4" fmla="*/ 34443 w 90700"/>
                <a:gd name="connsiteY4" fmla="*/ 8516 h 38691"/>
                <a:gd name="connsiteX5" fmla="*/ 57206 w 90700"/>
                <a:gd name="connsiteY5" fmla="*/ 15832 h 38691"/>
                <a:gd name="connsiteX6" fmla="*/ 79021 w 90700"/>
                <a:gd name="connsiteY6" fmla="*/ 1201 h 38691"/>
                <a:gd name="connsiteX7" fmla="*/ 89455 w 90700"/>
                <a:gd name="connsiteY7" fmla="*/ 3030 h 38691"/>
                <a:gd name="connsiteX8" fmla="*/ 89455 w 90700"/>
                <a:gd name="connsiteY8" fmla="*/ 3030 h 38691"/>
                <a:gd name="connsiteX9" fmla="*/ 87558 w 90700"/>
                <a:gd name="connsiteY9" fmla="*/ 13088 h 38691"/>
                <a:gd name="connsiteX10" fmla="*/ 62897 w 90700"/>
                <a:gd name="connsiteY10" fmla="*/ 30462 h 38691"/>
                <a:gd name="connsiteX11" fmla="*/ 56258 w 90700"/>
                <a:gd name="connsiteY11" fmla="*/ 31376 h 38691"/>
                <a:gd name="connsiteX12" fmla="*/ 32546 w 90700"/>
                <a:gd name="connsiteY12" fmla="*/ 23147 h 38691"/>
                <a:gd name="connsiteX13" fmla="*/ 10731 w 90700"/>
                <a:gd name="connsiteY13" fmla="*/ 37777 h 38691"/>
                <a:gd name="connsiteX14" fmla="*/ 6937 w 90700"/>
                <a:gd name="connsiteY14" fmla="*/ 38692 h 3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00" h="38691">
                  <a:moveTo>
                    <a:pt x="6937" y="38692"/>
                  </a:moveTo>
                  <a:cubicBezTo>
                    <a:pt x="4091" y="38692"/>
                    <a:pt x="2195" y="37777"/>
                    <a:pt x="1246" y="35948"/>
                  </a:cubicBezTo>
                  <a:cubicBezTo>
                    <a:pt x="-651" y="33205"/>
                    <a:pt x="-651" y="28633"/>
                    <a:pt x="3143" y="25890"/>
                  </a:cubicBezTo>
                  <a:lnTo>
                    <a:pt x="27804" y="9431"/>
                  </a:lnTo>
                  <a:cubicBezTo>
                    <a:pt x="29700" y="8516"/>
                    <a:pt x="32546" y="7602"/>
                    <a:pt x="34443" y="8516"/>
                  </a:cubicBezTo>
                  <a:lnTo>
                    <a:pt x="57206" y="15832"/>
                  </a:lnTo>
                  <a:lnTo>
                    <a:pt x="79021" y="1201"/>
                  </a:lnTo>
                  <a:cubicBezTo>
                    <a:pt x="81867" y="-628"/>
                    <a:pt x="86609" y="-628"/>
                    <a:pt x="89455" y="3030"/>
                  </a:cubicBezTo>
                  <a:cubicBezTo>
                    <a:pt x="89455" y="3030"/>
                    <a:pt x="89455" y="3030"/>
                    <a:pt x="89455" y="3030"/>
                  </a:cubicBezTo>
                  <a:cubicBezTo>
                    <a:pt x="91352" y="5773"/>
                    <a:pt x="91352" y="10345"/>
                    <a:pt x="87558" y="13088"/>
                  </a:cubicBezTo>
                  <a:lnTo>
                    <a:pt x="62897" y="30462"/>
                  </a:lnTo>
                  <a:cubicBezTo>
                    <a:pt x="61000" y="31376"/>
                    <a:pt x="58155" y="32291"/>
                    <a:pt x="56258" y="31376"/>
                  </a:cubicBezTo>
                  <a:lnTo>
                    <a:pt x="32546" y="23147"/>
                  </a:lnTo>
                  <a:lnTo>
                    <a:pt x="10731" y="37777"/>
                  </a:lnTo>
                  <a:cubicBezTo>
                    <a:pt x="9782" y="38692"/>
                    <a:pt x="8834" y="38692"/>
                    <a:pt x="6937" y="38692"/>
                  </a:cubicBezTo>
                  <a:close/>
                </a:path>
              </a:pathLst>
            </a:custGeom>
            <a:solidFill>
              <a:srgbClr val="003764"/>
            </a:solidFill>
            <a:ln w="9404" cap="flat">
              <a:noFill/>
              <a:prstDash val="solid"/>
              <a:miter/>
            </a:ln>
          </p:spPr>
          <p:txBody>
            <a:bodyPr rtlCol="0" anchor="ctr"/>
            <a:lstStyle/>
            <a:p>
              <a:endParaRPr lang="en-US" dirty="0"/>
            </a:p>
          </p:txBody>
        </p:sp>
        <p:sp>
          <p:nvSpPr>
            <p:cNvPr id="19" name="Graphic 22">
              <a:extLst>
                <a:ext uri="{FF2B5EF4-FFF2-40B4-BE49-F238E27FC236}">
                  <a16:creationId xmlns:a16="http://schemas.microsoft.com/office/drawing/2014/main" id="{D2E8BE14-4119-7643-8F3E-6522B79E953A}"/>
                </a:ext>
              </a:extLst>
            </p:cNvPr>
            <p:cNvSpPr/>
            <p:nvPr/>
          </p:nvSpPr>
          <p:spPr>
            <a:xfrm>
              <a:off x="10799151" y="680626"/>
              <a:ext cx="233370" cy="170671"/>
            </a:xfrm>
            <a:custGeom>
              <a:avLst/>
              <a:gdLst>
                <a:gd name="connsiteX0" fmla="*/ 82760 w 137215"/>
                <a:gd name="connsiteY0" fmla="*/ 97607 h 100350"/>
                <a:gd name="connsiteX1" fmla="*/ 75172 w 137215"/>
                <a:gd name="connsiteY1" fmla="*/ 95778 h 100350"/>
                <a:gd name="connsiteX2" fmla="*/ 68532 w 137215"/>
                <a:gd name="connsiteY2" fmla="*/ 85720 h 100350"/>
                <a:gd name="connsiteX3" fmla="*/ 56202 w 137215"/>
                <a:gd name="connsiteY3" fmla="*/ 72918 h 100350"/>
                <a:gd name="connsiteX4" fmla="*/ 48614 w 137215"/>
                <a:gd name="connsiteY4" fmla="*/ 67432 h 100350"/>
                <a:gd name="connsiteX5" fmla="*/ 46717 w 137215"/>
                <a:gd name="connsiteY5" fmla="*/ 65603 h 100350"/>
                <a:gd name="connsiteX6" fmla="*/ 45769 w 137215"/>
                <a:gd name="connsiteY6" fmla="*/ 64689 h 100350"/>
                <a:gd name="connsiteX7" fmla="*/ 39129 w 137215"/>
                <a:gd name="connsiteY7" fmla="*/ 62860 h 100350"/>
                <a:gd name="connsiteX8" fmla="*/ 19211 w 137215"/>
                <a:gd name="connsiteY8" fmla="*/ 56459 h 100350"/>
                <a:gd name="connsiteX9" fmla="*/ 1190 w 137215"/>
                <a:gd name="connsiteY9" fmla="*/ 28113 h 100350"/>
                <a:gd name="connsiteX10" fmla="*/ 242 w 137215"/>
                <a:gd name="connsiteY10" fmla="*/ 25369 h 100350"/>
                <a:gd name="connsiteX11" fmla="*/ 4984 w 137215"/>
                <a:gd name="connsiteY11" fmla="*/ 16225 h 100350"/>
                <a:gd name="connsiteX12" fmla="*/ 14469 w 137215"/>
                <a:gd name="connsiteY12" fmla="*/ 20797 h 100350"/>
                <a:gd name="connsiteX13" fmla="*/ 15417 w 137215"/>
                <a:gd name="connsiteY13" fmla="*/ 24455 h 100350"/>
                <a:gd name="connsiteX14" fmla="*/ 23005 w 137215"/>
                <a:gd name="connsiteY14" fmla="*/ 43657 h 100350"/>
                <a:gd name="connsiteX15" fmla="*/ 44820 w 137215"/>
                <a:gd name="connsiteY15" fmla="*/ 50058 h 100350"/>
                <a:gd name="connsiteX16" fmla="*/ 53357 w 137215"/>
                <a:gd name="connsiteY16" fmla="*/ 52801 h 100350"/>
                <a:gd name="connsiteX17" fmla="*/ 58099 w 137215"/>
                <a:gd name="connsiteY17" fmla="*/ 56459 h 100350"/>
                <a:gd name="connsiteX18" fmla="*/ 59996 w 137215"/>
                <a:gd name="connsiteY18" fmla="*/ 58288 h 100350"/>
                <a:gd name="connsiteX19" fmla="*/ 63790 w 137215"/>
                <a:gd name="connsiteY19" fmla="*/ 61945 h 100350"/>
                <a:gd name="connsiteX20" fmla="*/ 83708 w 137215"/>
                <a:gd name="connsiteY20" fmla="*/ 84805 h 100350"/>
                <a:gd name="connsiteX21" fmla="*/ 83708 w 137215"/>
                <a:gd name="connsiteY21" fmla="*/ 84805 h 100350"/>
                <a:gd name="connsiteX22" fmla="*/ 84657 w 137215"/>
                <a:gd name="connsiteY22" fmla="*/ 84805 h 100350"/>
                <a:gd name="connsiteX23" fmla="*/ 104575 w 137215"/>
                <a:gd name="connsiteY23" fmla="*/ 81148 h 100350"/>
                <a:gd name="connsiteX24" fmla="*/ 119750 w 137215"/>
                <a:gd name="connsiteY24" fmla="*/ 78405 h 100350"/>
                <a:gd name="connsiteX25" fmla="*/ 117853 w 137215"/>
                <a:gd name="connsiteY25" fmla="*/ 70175 h 100350"/>
                <a:gd name="connsiteX26" fmla="*/ 121647 w 137215"/>
                <a:gd name="connsiteY26" fmla="*/ 50973 h 100350"/>
                <a:gd name="connsiteX27" fmla="*/ 122596 w 137215"/>
                <a:gd name="connsiteY27" fmla="*/ 46401 h 100350"/>
                <a:gd name="connsiteX28" fmla="*/ 120699 w 137215"/>
                <a:gd name="connsiteY28" fmla="*/ 44572 h 100350"/>
                <a:gd name="connsiteX29" fmla="*/ 110266 w 137215"/>
                <a:gd name="connsiteY29" fmla="*/ 31770 h 100350"/>
                <a:gd name="connsiteX30" fmla="*/ 98884 w 137215"/>
                <a:gd name="connsiteY30" fmla="*/ 22626 h 100350"/>
                <a:gd name="connsiteX31" fmla="*/ 87502 w 137215"/>
                <a:gd name="connsiteY31" fmla="*/ 13482 h 100350"/>
                <a:gd name="connsiteX32" fmla="*/ 85605 w 137215"/>
                <a:gd name="connsiteY32" fmla="*/ 3424 h 100350"/>
                <a:gd name="connsiteX33" fmla="*/ 96038 w 137215"/>
                <a:gd name="connsiteY33" fmla="*/ 1595 h 100350"/>
                <a:gd name="connsiteX34" fmla="*/ 97935 w 137215"/>
                <a:gd name="connsiteY34" fmla="*/ 3424 h 100350"/>
                <a:gd name="connsiteX35" fmla="*/ 108369 w 137215"/>
                <a:gd name="connsiteY35" fmla="*/ 12568 h 100350"/>
                <a:gd name="connsiteX36" fmla="*/ 120699 w 137215"/>
                <a:gd name="connsiteY36" fmla="*/ 22626 h 100350"/>
                <a:gd name="connsiteX37" fmla="*/ 133029 w 137215"/>
                <a:gd name="connsiteY37" fmla="*/ 37257 h 100350"/>
                <a:gd name="connsiteX38" fmla="*/ 135875 w 137215"/>
                <a:gd name="connsiteY38" fmla="*/ 41829 h 100350"/>
                <a:gd name="connsiteX39" fmla="*/ 136823 w 137215"/>
                <a:gd name="connsiteY39" fmla="*/ 47315 h 100350"/>
                <a:gd name="connsiteX40" fmla="*/ 134926 w 137215"/>
                <a:gd name="connsiteY40" fmla="*/ 55545 h 100350"/>
                <a:gd name="connsiteX41" fmla="*/ 131132 w 137215"/>
                <a:gd name="connsiteY41" fmla="*/ 73833 h 100350"/>
                <a:gd name="connsiteX42" fmla="*/ 134926 w 137215"/>
                <a:gd name="connsiteY42" fmla="*/ 85720 h 100350"/>
                <a:gd name="connsiteX43" fmla="*/ 121647 w 137215"/>
                <a:gd name="connsiteY43" fmla="*/ 93949 h 100350"/>
                <a:gd name="connsiteX44" fmla="*/ 105523 w 137215"/>
                <a:gd name="connsiteY44" fmla="*/ 96693 h 100350"/>
                <a:gd name="connsiteX45" fmla="*/ 86553 w 137215"/>
                <a:gd name="connsiteY45" fmla="*/ 100350 h 100350"/>
                <a:gd name="connsiteX46" fmla="*/ 82760 w 137215"/>
                <a:gd name="connsiteY46" fmla="*/ 97607 h 1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7215" h="100350">
                  <a:moveTo>
                    <a:pt x="82760" y="97607"/>
                  </a:moveTo>
                  <a:cubicBezTo>
                    <a:pt x="79914" y="97607"/>
                    <a:pt x="77069" y="96693"/>
                    <a:pt x="75172" y="95778"/>
                  </a:cubicBezTo>
                  <a:cubicBezTo>
                    <a:pt x="71378" y="93949"/>
                    <a:pt x="69481" y="90292"/>
                    <a:pt x="68532" y="85720"/>
                  </a:cubicBezTo>
                  <a:cubicBezTo>
                    <a:pt x="67584" y="80233"/>
                    <a:pt x="63790" y="76576"/>
                    <a:pt x="56202" y="72918"/>
                  </a:cubicBezTo>
                  <a:cubicBezTo>
                    <a:pt x="53357" y="71089"/>
                    <a:pt x="50511" y="69261"/>
                    <a:pt x="48614" y="67432"/>
                  </a:cubicBezTo>
                  <a:lnTo>
                    <a:pt x="46717" y="65603"/>
                  </a:lnTo>
                  <a:lnTo>
                    <a:pt x="45769" y="64689"/>
                  </a:lnTo>
                  <a:lnTo>
                    <a:pt x="39129" y="62860"/>
                  </a:lnTo>
                  <a:cubicBezTo>
                    <a:pt x="33439" y="59202"/>
                    <a:pt x="25851" y="57373"/>
                    <a:pt x="19211" y="56459"/>
                  </a:cubicBezTo>
                  <a:cubicBezTo>
                    <a:pt x="11623" y="55545"/>
                    <a:pt x="7830" y="46401"/>
                    <a:pt x="1190" y="28113"/>
                  </a:cubicBezTo>
                  <a:lnTo>
                    <a:pt x="242" y="25369"/>
                  </a:lnTo>
                  <a:cubicBezTo>
                    <a:pt x="-707" y="21712"/>
                    <a:pt x="1190" y="18054"/>
                    <a:pt x="4984" y="16225"/>
                  </a:cubicBezTo>
                  <a:cubicBezTo>
                    <a:pt x="8778" y="15311"/>
                    <a:pt x="12572" y="17140"/>
                    <a:pt x="14469" y="20797"/>
                  </a:cubicBezTo>
                  <a:cubicBezTo>
                    <a:pt x="14469" y="21712"/>
                    <a:pt x="14469" y="22626"/>
                    <a:pt x="15417" y="24455"/>
                  </a:cubicBezTo>
                  <a:cubicBezTo>
                    <a:pt x="17314" y="30856"/>
                    <a:pt x="20160" y="37257"/>
                    <a:pt x="23005" y="43657"/>
                  </a:cubicBezTo>
                  <a:cubicBezTo>
                    <a:pt x="30593" y="45486"/>
                    <a:pt x="38181" y="47315"/>
                    <a:pt x="44820" y="50058"/>
                  </a:cubicBezTo>
                  <a:lnTo>
                    <a:pt x="53357" y="52801"/>
                  </a:lnTo>
                  <a:cubicBezTo>
                    <a:pt x="55254" y="53716"/>
                    <a:pt x="57151" y="54630"/>
                    <a:pt x="58099" y="56459"/>
                  </a:cubicBezTo>
                  <a:lnTo>
                    <a:pt x="59996" y="58288"/>
                  </a:lnTo>
                  <a:cubicBezTo>
                    <a:pt x="60944" y="59202"/>
                    <a:pt x="62841" y="61031"/>
                    <a:pt x="63790" y="61945"/>
                  </a:cubicBezTo>
                  <a:cubicBezTo>
                    <a:pt x="73275" y="66517"/>
                    <a:pt x="80863" y="74747"/>
                    <a:pt x="83708" y="84805"/>
                  </a:cubicBezTo>
                  <a:cubicBezTo>
                    <a:pt x="83708" y="84805"/>
                    <a:pt x="83708" y="84805"/>
                    <a:pt x="83708" y="84805"/>
                  </a:cubicBezTo>
                  <a:lnTo>
                    <a:pt x="84657" y="84805"/>
                  </a:lnTo>
                  <a:cubicBezTo>
                    <a:pt x="91296" y="83891"/>
                    <a:pt x="97935" y="82062"/>
                    <a:pt x="104575" y="81148"/>
                  </a:cubicBezTo>
                  <a:lnTo>
                    <a:pt x="119750" y="78405"/>
                  </a:lnTo>
                  <a:cubicBezTo>
                    <a:pt x="117853" y="75661"/>
                    <a:pt x="117853" y="72918"/>
                    <a:pt x="117853" y="70175"/>
                  </a:cubicBezTo>
                  <a:cubicBezTo>
                    <a:pt x="118802" y="63774"/>
                    <a:pt x="119750" y="58288"/>
                    <a:pt x="121647" y="50973"/>
                  </a:cubicBezTo>
                  <a:lnTo>
                    <a:pt x="122596" y="46401"/>
                  </a:lnTo>
                  <a:cubicBezTo>
                    <a:pt x="121647" y="45486"/>
                    <a:pt x="121647" y="44572"/>
                    <a:pt x="120699" y="44572"/>
                  </a:cubicBezTo>
                  <a:cubicBezTo>
                    <a:pt x="117853" y="40000"/>
                    <a:pt x="114059" y="35428"/>
                    <a:pt x="110266" y="31770"/>
                  </a:cubicBezTo>
                  <a:cubicBezTo>
                    <a:pt x="107420" y="29941"/>
                    <a:pt x="103626" y="26284"/>
                    <a:pt x="98884" y="22626"/>
                  </a:cubicBezTo>
                  <a:cubicBezTo>
                    <a:pt x="94141" y="18969"/>
                    <a:pt x="90347" y="15311"/>
                    <a:pt x="87502" y="13482"/>
                  </a:cubicBezTo>
                  <a:cubicBezTo>
                    <a:pt x="83708" y="11653"/>
                    <a:pt x="82760" y="7081"/>
                    <a:pt x="85605" y="3424"/>
                  </a:cubicBezTo>
                  <a:cubicBezTo>
                    <a:pt x="88450" y="-234"/>
                    <a:pt x="92244" y="-1148"/>
                    <a:pt x="96038" y="1595"/>
                  </a:cubicBezTo>
                  <a:cubicBezTo>
                    <a:pt x="96987" y="1595"/>
                    <a:pt x="96987" y="2509"/>
                    <a:pt x="97935" y="3424"/>
                  </a:cubicBezTo>
                  <a:cubicBezTo>
                    <a:pt x="100781" y="5253"/>
                    <a:pt x="104575" y="8910"/>
                    <a:pt x="108369" y="12568"/>
                  </a:cubicBezTo>
                  <a:cubicBezTo>
                    <a:pt x="112162" y="16225"/>
                    <a:pt x="117853" y="19883"/>
                    <a:pt x="120699" y="22626"/>
                  </a:cubicBezTo>
                  <a:cubicBezTo>
                    <a:pt x="125441" y="27198"/>
                    <a:pt x="130184" y="32685"/>
                    <a:pt x="133029" y="37257"/>
                  </a:cubicBezTo>
                  <a:cubicBezTo>
                    <a:pt x="133978" y="39085"/>
                    <a:pt x="134926" y="40000"/>
                    <a:pt x="135875" y="41829"/>
                  </a:cubicBezTo>
                  <a:cubicBezTo>
                    <a:pt x="136823" y="43657"/>
                    <a:pt x="137771" y="45486"/>
                    <a:pt x="136823" y="47315"/>
                  </a:cubicBezTo>
                  <a:lnTo>
                    <a:pt x="134926" y="55545"/>
                  </a:lnTo>
                  <a:cubicBezTo>
                    <a:pt x="133978" y="62860"/>
                    <a:pt x="133029" y="68346"/>
                    <a:pt x="131132" y="73833"/>
                  </a:cubicBezTo>
                  <a:cubicBezTo>
                    <a:pt x="134926" y="76576"/>
                    <a:pt x="135875" y="82062"/>
                    <a:pt x="134926" y="85720"/>
                  </a:cubicBezTo>
                  <a:cubicBezTo>
                    <a:pt x="133029" y="92121"/>
                    <a:pt x="126390" y="93035"/>
                    <a:pt x="121647" y="93949"/>
                  </a:cubicBezTo>
                  <a:cubicBezTo>
                    <a:pt x="115956" y="94864"/>
                    <a:pt x="110266" y="95778"/>
                    <a:pt x="105523" y="96693"/>
                  </a:cubicBezTo>
                  <a:cubicBezTo>
                    <a:pt x="100781" y="97607"/>
                    <a:pt x="92244" y="98521"/>
                    <a:pt x="86553" y="100350"/>
                  </a:cubicBezTo>
                  <a:cubicBezTo>
                    <a:pt x="85605" y="97607"/>
                    <a:pt x="84657" y="97607"/>
                    <a:pt x="82760" y="97607"/>
                  </a:cubicBezTo>
                  <a:close/>
                </a:path>
              </a:pathLst>
            </a:custGeom>
            <a:solidFill>
              <a:srgbClr val="F1A900"/>
            </a:solidFill>
            <a:ln w="9404" cap="flat">
              <a:noFill/>
              <a:prstDash val="solid"/>
              <a:miter/>
            </a:ln>
          </p:spPr>
          <p:txBody>
            <a:bodyPr rtlCol="0" anchor="ctr"/>
            <a:lstStyle/>
            <a:p>
              <a:endParaRPr lang="en-US"/>
            </a:p>
          </p:txBody>
        </p:sp>
        <p:sp>
          <p:nvSpPr>
            <p:cNvPr id="20" name="Graphic 22">
              <a:extLst>
                <a:ext uri="{FF2B5EF4-FFF2-40B4-BE49-F238E27FC236}">
                  <a16:creationId xmlns:a16="http://schemas.microsoft.com/office/drawing/2014/main" id="{DCF5B58F-057B-4A46-88DC-2BD4C3391C8B}"/>
                </a:ext>
              </a:extLst>
            </p:cNvPr>
            <p:cNvSpPr/>
            <p:nvPr/>
          </p:nvSpPr>
          <p:spPr>
            <a:xfrm>
              <a:off x="10698347" y="454729"/>
              <a:ext cx="147995" cy="191977"/>
            </a:xfrm>
            <a:custGeom>
              <a:avLst/>
              <a:gdLst>
                <a:gd name="connsiteX0" fmla="*/ 37697 w 87017"/>
                <a:gd name="connsiteY0" fmla="*/ 112471 h 112877"/>
                <a:gd name="connsiteX1" fmla="*/ 31057 w 87017"/>
                <a:gd name="connsiteY1" fmla="*/ 107899 h 112877"/>
                <a:gd name="connsiteX2" fmla="*/ 23470 w 87017"/>
                <a:gd name="connsiteY2" fmla="*/ 96926 h 112877"/>
                <a:gd name="connsiteX3" fmla="*/ 14933 w 87017"/>
                <a:gd name="connsiteY3" fmla="*/ 85954 h 112877"/>
                <a:gd name="connsiteX4" fmla="*/ 10191 w 87017"/>
                <a:gd name="connsiteY4" fmla="*/ 74066 h 112877"/>
                <a:gd name="connsiteX5" fmla="*/ 9242 w 87017"/>
                <a:gd name="connsiteY5" fmla="*/ 69494 h 112877"/>
                <a:gd name="connsiteX6" fmla="*/ 7345 w 87017"/>
                <a:gd name="connsiteY6" fmla="*/ 64008 h 112877"/>
                <a:gd name="connsiteX7" fmla="*/ 3551 w 87017"/>
                <a:gd name="connsiteY7" fmla="*/ 54864 h 112877"/>
                <a:gd name="connsiteX8" fmla="*/ 1654 w 87017"/>
                <a:gd name="connsiteY8" fmla="*/ 32004 h 112877"/>
                <a:gd name="connsiteX9" fmla="*/ 3551 w 87017"/>
                <a:gd name="connsiteY9" fmla="*/ 14630 h 112877"/>
                <a:gd name="connsiteX10" fmla="*/ 6397 w 87017"/>
                <a:gd name="connsiteY10" fmla="*/ 3658 h 112877"/>
                <a:gd name="connsiteX11" fmla="*/ 16830 w 87017"/>
                <a:gd name="connsiteY11" fmla="*/ 0 h 112877"/>
                <a:gd name="connsiteX12" fmla="*/ 32954 w 87017"/>
                <a:gd name="connsiteY12" fmla="*/ 0 h 112877"/>
                <a:gd name="connsiteX13" fmla="*/ 72791 w 87017"/>
                <a:gd name="connsiteY13" fmla="*/ 914 h 112877"/>
                <a:gd name="connsiteX14" fmla="*/ 87018 w 87017"/>
                <a:gd name="connsiteY14" fmla="*/ 12802 h 112877"/>
                <a:gd name="connsiteX15" fmla="*/ 87018 w 87017"/>
                <a:gd name="connsiteY15" fmla="*/ 15545 h 112877"/>
                <a:gd name="connsiteX16" fmla="*/ 87018 w 87017"/>
                <a:gd name="connsiteY16" fmla="*/ 32004 h 112877"/>
                <a:gd name="connsiteX17" fmla="*/ 87018 w 87017"/>
                <a:gd name="connsiteY17" fmla="*/ 57607 h 112877"/>
                <a:gd name="connsiteX18" fmla="*/ 80378 w 87017"/>
                <a:gd name="connsiteY18" fmla="*/ 64008 h 112877"/>
                <a:gd name="connsiteX19" fmla="*/ 80378 w 87017"/>
                <a:gd name="connsiteY19" fmla="*/ 64008 h 112877"/>
                <a:gd name="connsiteX20" fmla="*/ 72791 w 87017"/>
                <a:gd name="connsiteY20" fmla="*/ 56693 h 112877"/>
                <a:gd name="connsiteX21" fmla="*/ 72791 w 87017"/>
                <a:gd name="connsiteY21" fmla="*/ 32004 h 112877"/>
                <a:gd name="connsiteX22" fmla="*/ 72791 w 87017"/>
                <a:gd name="connsiteY22" fmla="*/ 14630 h 112877"/>
                <a:gd name="connsiteX23" fmla="*/ 72791 w 87017"/>
                <a:gd name="connsiteY23" fmla="*/ 14630 h 112877"/>
                <a:gd name="connsiteX24" fmla="*/ 32954 w 87017"/>
                <a:gd name="connsiteY24" fmla="*/ 14630 h 112877"/>
                <a:gd name="connsiteX25" fmla="*/ 18727 w 87017"/>
                <a:gd name="connsiteY25" fmla="*/ 14630 h 112877"/>
                <a:gd name="connsiteX26" fmla="*/ 15882 w 87017"/>
                <a:gd name="connsiteY26" fmla="*/ 37490 h 112877"/>
                <a:gd name="connsiteX27" fmla="*/ 15882 w 87017"/>
                <a:gd name="connsiteY27" fmla="*/ 47549 h 112877"/>
                <a:gd name="connsiteX28" fmla="*/ 21573 w 87017"/>
                <a:gd name="connsiteY28" fmla="*/ 60350 h 112877"/>
                <a:gd name="connsiteX29" fmla="*/ 23470 w 87017"/>
                <a:gd name="connsiteY29" fmla="*/ 64922 h 112877"/>
                <a:gd name="connsiteX30" fmla="*/ 25366 w 87017"/>
                <a:gd name="connsiteY30" fmla="*/ 70409 h 112877"/>
                <a:gd name="connsiteX31" fmla="*/ 28212 w 87017"/>
                <a:gd name="connsiteY31" fmla="*/ 79553 h 112877"/>
                <a:gd name="connsiteX32" fmla="*/ 33903 w 87017"/>
                <a:gd name="connsiteY32" fmla="*/ 87782 h 112877"/>
                <a:gd name="connsiteX33" fmla="*/ 44336 w 87017"/>
                <a:gd name="connsiteY33" fmla="*/ 103327 h 112877"/>
                <a:gd name="connsiteX34" fmla="*/ 40542 w 87017"/>
                <a:gd name="connsiteY34" fmla="*/ 112471 h 112877"/>
                <a:gd name="connsiteX35" fmla="*/ 40542 w 87017"/>
                <a:gd name="connsiteY35" fmla="*/ 112471 h 112877"/>
                <a:gd name="connsiteX36" fmla="*/ 37697 w 87017"/>
                <a:gd name="connsiteY36" fmla="*/ 112471 h 11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017" h="112877">
                  <a:moveTo>
                    <a:pt x="37697" y="112471"/>
                  </a:moveTo>
                  <a:cubicBezTo>
                    <a:pt x="34851" y="112471"/>
                    <a:pt x="32006" y="110642"/>
                    <a:pt x="31057" y="107899"/>
                  </a:cubicBezTo>
                  <a:cubicBezTo>
                    <a:pt x="29160" y="103327"/>
                    <a:pt x="26315" y="99670"/>
                    <a:pt x="23470" y="96926"/>
                  </a:cubicBezTo>
                  <a:cubicBezTo>
                    <a:pt x="20624" y="93269"/>
                    <a:pt x="17779" y="89611"/>
                    <a:pt x="14933" y="85954"/>
                  </a:cubicBezTo>
                  <a:cubicBezTo>
                    <a:pt x="13036" y="82296"/>
                    <a:pt x="12088" y="77724"/>
                    <a:pt x="10191" y="74066"/>
                  </a:cubicBezTo>
                  <a:cubicBezTo>
                    <a:pt x="10191" y="72238"/>
                    <a:pt x="9242" y="70409"/>
                    <a:pt x="9242" y="69494"/>
                  </a:cubicBezTo>
                  <a:cubicBezTo>
                    <a:pt x="9242" y="68580"/>
                    <a:pt x="8294" y="65837"/>
                    <a:pt x="7345" y="64008"/>
                  </a:cubicBezTo>
                  <a:cubicBezTo>
                    <a:pt x="6397" y="61265"/>
                    <a:pt x="5448" y="57607"/>
                    <a:pt x="3551" y="54864"/>
                  </a:cubicBezTo>
                  <a:cubicBezTo>
                    <a:pt x="-242" y="48463"/>
                    <a:pt x="-1191" y="40234"/>
                    <a:pt x="1654" y="32004"/>
                  </a:cubicBezTo>
                  <a:cubicBezTo>
                    <a:pt x="3551" y="26518"/>
                    <a:pt x="4500" y="20117"/>
                    <a:pt x="3551" y="14630"/>
                  </a:cubicBezTo>
                  <a:cubicBezTo>
                    <a:pt x="2603" y="10973"/>
                    <a:pt x="3551" y="6401"/>
                    <a:pt x="6397" y="3658"/>
                  </a:cubicBezTo>
                  <a:cubicBezTo>
                    <a:pt x="9242" y="914"/>
                    <a:pt x="13036" y="0"/>
                    <a:pt x="16830" y="0"/>
                  </a:cubicBezTo>
                  <a:lnTo>
                    <a:pt x="32954" y="0"/>
                  </a:lnTo>
                  <a:lnTo>
                    <a:pt x="72791" y="914"/>
                  </a:lnTo>
                  <a:cubicBezTo>
                    <a:pt x="80378" y="914"/>
                    <a:pt x="86069" y="5486"/>
                    <a:pt x="87018" y="12802"/>
                  </a:cubicBezTo>
                  <a:cubicBezTo>
                    <a:pt x="87018" y="13716"/>
                    <a:pt x="87018" y="14630"/>
                    <a:pt x="87018" y="15545"/>
                  </a:cubicBezTo>
                  <a:cubicBezTo>
                    <a:pt x="87018" y="21946"/>
                    <a:pt x="87018" y="27432"/>
                    <a:pt x="87018" y="32004"/>
                  </a:cubicBezTo>
                  <a:cubicBezTo>
                    <a:pt x="87018" y="40234"/>
                    <a:pt x="87018" y="46634"/>
                    <a:pt x="87018" y="57607"/>
                  </a:cubicBezTo>
                  <a:cubicBezTo>
                    <a:pt x="87018" y="60350"/>
                    <a:pt x="84172" y="64008"/>
                    <a:pt x="80378" y="64008"/>
                  </a:cubicBezTo>
                  <a:lnTo>
                    <a:pt x="80378" y="64008"/>
                  </a:lnTo>
                  <a:cubicBezTo>
                    <a:pt x="76584" y="64008"/>
                    <a:pt x="72791" y="60350"/>
                    <a:pt x="72791" y="56693"/>
                  </a:cubicBezTo>
                  <a:cubicBezTo>
                    <a:pt x="72791" y="46634"/>
                    <a:pt x="72791" y="40234"/>
                    <a:pt x="72791" y="32004"/>
                  </a:cubicBezTo>
                  <a:cubicBezTo>
                    <a:pt x="72791" y="27432"/>
                    <a:pt x="72791" y="21946"/>
                    <a:pt x="72791" y="14630"/>
                  </a:cubicBezTo>
                  <a:lnTo>
                    <a:pt x="72791" y="14630"/>
                  </a:lnTo>
                  <a:lnTo>
                    <a:pt x="32954" y="14630"/>
                  </a:lnTo>
                  <a:lnTo>
                    <a:pt x="18727" y="14630"/>
                  </a:lnTo>
                  <a:cubicBezTo>
                    <a:pt x="19676" y="22860"/>
                    <a:pt x="18727" y="30175"/>
                    <a:pt x="15882" y="37490"/>
                  </a:cubicBezTo>
                  <a:cubicBezTo>
                    <a:pt x="13985" y="40234"/>
                    <a:pt x="13985" y="44806"/>
                    <a:pt x="15882" y="47549"/>
                  </a:cubicBezTo>
                  <a:cubicBezTo>
                    <a:pt x="18727" y="51206"/>
                    <a:pt x="20624" y="55778"/>
                    <a:pt x="21573" y="60350"/>
                  </a:cubicBezTo>
                  <a:cubicBezTo>
                    <a:pt x="21573" y="62179"/>
                    <a:pt x="22521" y="63094"/>
                    <a:pt x="23470" y="64922"/>
                  </a:cubicBezTo>
                  <a:cubicBezTo>
                    <a:pt x="24418" y="66751"/>
                    <a:pt x="24418" y="68580"/>
                    <a:pt x="25366" y="70409"/>
                  </a:cubicBezTo>
                  <a:cubicBezTo>
                    <a:pt x="26315" y="73152"/>
                    <a:pt x="27263" y="76810"/>
                    <a:pt x="28212" y="79553"/>
                  </a:cubicBezTo>
                  <a:cubicBezTo>
                    <a:pt x="29160" y="82296"/>
                    <a:pt x="31057" y="85039"/>
                    <a:pt x="33903" y="87782"/>
                  </a:cubicBezTo>
                  <a:cubicBezTo>
                    <a:pt x="38645" y="92354"/>
                    <a:pt x="41491" y="97841"/>
                    <a:pt x="44336" y="103327"/>
                  </a:cubicBezTo>
                  <a:cubicBezTo>
                    <a:pt x="46233" y="106985"/>
                    <a:pt x="44336" y="110642"/>
                    <a:pt x="40542" y="112471"/>
                  </a:cubicBezTo>
                  <a:cubicBezTo>
                    <a:pt x="40542" y="112471"/>
                    <a:pt x="40542" y="112471"/>
                    <a:pt x="40542" y="112471"/>
                  </a:cubicBezTo>
                  <a:cubicBezTo>
                    <a:pt x="38645" y="113386"/>
                    <a:pt x="38645" y="112471"/>
                    <a:pt x="37697" y="112471"/>
                  </a:cubicBezTo>
                  <a:close/>
                </a:path>
              </a:pathLst>
            </a:custGeom>
            <a:solidFill>
              <a:srgbClr val="F1A900"/>
            </a:solidFill>
            <a:ln w="9404" cap="flat">
              <a:noFill/>
              <a:prstDash val="solid"/>
              <a:miter/>
            </a:ln>
          </p:spPr>
          <p:txBody>
            <a:bodyPr rtlCol="0" anchor="ctr"/>
            <a:lstStyle/>
            <a:p>
              <a:endParaRPr lang="en-US"/>
            </a:p>
          </p:txBody>
        </p:sp>
      </p:grpSp>
    </p:spTree>
    <p:extLst>
      <p:ext uri="{BB962C8B-B14F-4D97-AF65-F5344CB8AC3E}">
        <p14:creationId xmlns:p14="http://schemas.microsoft.com/office/powerpoint/2010/main" val="104701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2"/>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256E28-6A7E-8C4C-BFDC-CB11C08DCF31}"/>
              </a:ext>
            </a:extLst>
          </p:cNvPr>
          <p:cNvSpPr>
            <a:spLocks noGrp="1"/>
          </p:cNvSpPr>
          <p:nvPr>
            <p:ph type="sldNum" sz="quarter" idx="4"/>
          </p:nvPr>
        </p:nvSpPr>
        <p:spPr>
          <a:xfrm>
            <a:off x="11728070" y="6466346"/>
            <a:ext cx="473762" cy="396570"/>
          </a:xfrm>
          <a:prstGeom prst="rect">
            <a:avLst/>
          </a:prstGeom>
          <a:noFill/>
          <a:ln>
            <a:noFill/>
          </a:ln>
        </p:spPr>
        <p:txBody>
          <a:bodyPr vert="horz" lIns="91440" tIns="45720" rIns="91440" bIns="45720" rtlCol="0" anchor="ctr"/>
          <a:lstStyle>
            <a:lvl1pPr algn="ctr">
              <a:defRPr sz="1600" b="1">
                <a:solidFill>
                  <a:srgbClr val="F1A900"/>
                </a:solidFill>
              </a:defRPr>
            </a:lvl1pPr>
          </a:lstStyle>
          <a:p>
            <a:fld id="{D24C9E06-8BC7-41A5-9DD6-8F0EF0C3DA17}" type="slidenum">
              <a:rPr lang="en-US" smtClean="0"/>
              <a:pPr/>
              <a:t>‹#›</a:t>
            </a:fld>
            <a:endParaRPr lang="en-US" dirty="0"/>
          </a:p>
        </p:txBody>
      </p:sp>
      <p:sp>
        <p:nvSpPr>
          <p:cNvPr id="4" name="Rectangle 3">
            <a:extLst>
              <a:ext uri="{FF2B5EF4-FFF2-40B4-BE49-F238E27FC236}">
                <a16:creationId xmlns:a16="http://schemas.microsoft.com/office/drawing/2014/main" id="{5CD62418-2DAA-C943-B1FE-8B189B41A6A5}"/>
              </a:ext>
            </a:extLst>
          </p:cNvPr>
          <p:cNvSpPr/>
          <p:nvPr userDrawn="1"/>
        </p:nvSpPr>
        <p:spPr>
          <a:xfrm>
            <a:off x="838201" y="365125"/>
            <a:ext cx="11353800" cy="575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C925724C-ABC7-964F-B105-57C464DF2961}"/>
              </a:ext>
            </a:extLst>
          </p:cNvPr>
          <p:cNvSpPr>
            <a:spLocks noGrp="1"/>
          </p:cNvSpPr>
          <p:nvPr>
            <p:ph idx="1"/>
          </p:nvPr>
        </p:nvSpPr>
        <p:spPr>
          <a:xfrm>
            <a:off x="838200" y="1272209"/>
            <a:ext cx="7021010" cy="4993092"/>
          </a:xfrm>
          <a:prstGeom prst="rect">
            <a:avLst/>
          </a:prstGeom>
        </p:spPr>
        <p:txBody>
          <a:bodyPr vert="horz" lIns="91440" tIns="45720" rIns="91440" bIns="45720" rtlCol="0">
            <a:noAutofit/>
          </a:bodyPr>
          <a:lstStyle>
            <a:lvl1pPr>
              <a:buClr>
                <a:schemeClr val="bg1"/>
              </a:buClr>
              <a:defRPr>
                <a:solidFill>
                  <a:srgbClr val="F1A900"/>
                </a:solidFill>
              </a:defRPr>
            </a:lvl1pPr>
            <a:lvl2pPr>
              <a:buClr>
                <a:schemeClr val="bg2">
                  <a:lumMod val="20000"/>
                  <a:lumOff val="80000"/>
                </a:schemeClr>
              </a:buClr>
              <a:defRPr>
                <a:solidFill>
                  <a:srgbClr val="F1A900"/>
                </a:solidFill>
              </a:defRPr>
            </a:lvl2pPr>
            <a:lvl3pPr>
              <a:buClr>
                <a:schemeClr val="bg2">
                  <a:lumMod val="20000"/>
                  <a:lumOff val="80000"/>
                </a:schemeClr>
              </a:buClr>
              <a:defRPr>
                <a:solidFill>
                  <a:srgbClr val="F1A900"/>
                </a:solidFill>
              </a:defRPr>
            </a:lvl3pPr>
            <a:lvl4pPr>
              <a:buClr>
                <a:schemeClr val="bg2">
                  <a:lumMod val="20000"/>
                  <a:lumOff val="80000"/>
                </a:schemeClr>
              </a:buClr>
              <a:defRPr>
                <a:solidFill>
                  <a:srgbClr val="F1A900"/>
                </a:solidFill>
              </a:defRPr>
            </a:lvl4pPr>
            <a:lvl5pPr>
              <a:buClr>
                <a:schemeClr val="bg2">
                  <a:lumMod val="20000"/>
                  <a:lumOff val="80000"/>
                </a:schemeClr>
              </a:buClr>
              <a:defRPr>
                <a:solidFill>
                  <a:srgbClr val="F1A9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5">
            <a:extLst>
              <a:ext uri="{FF2B5EF4-FFF2-40B4-BE49-F238E27FC236}">
                <a16:creationId xmlns:a16="http://schemas.microsoft.com/office/drawing/2014/main" id="{0BEBB996-9F5C-4246-AAA7-07E3F9FE3FAE}"/>
              </a:ext>
            </a:extLst>
          </p:cNvPr>
          <p:cNvSpPr>
            <a:spLocks noGrp="1"/>
          </p:cNvSpPr>
          <p:nvPr>
            <p:ph type="title" hasCustomPrompt="1"/>
          </p:nvPr>
        </p:nvSpPr>
        <p:spPr>
          <a:xfrm>
            <a:off x="838200" y="365125"/>
            <a:ext cx="8832926" cy="575779"/>
          </a:xfrm>
          <a:prstGeom prst="rect">
            <a:avLst/>
          </a:prstGeom>
        </p:spPr>
        <p:txBody>
          <a:bodyPr anchor="ctr" anchorCtr="0"/>
          <a:lstStyle>
            <a:lvl1pPr algn="l">
              <a:lnSpc>
                <a:spcPct val="100000"/>
              </a:lnSpc>
              <a:defRPr sz="3600" b="1">
                <a:solidFill>
                  <a:srgbClr val="F1A900"/>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9C53A784-9948-E143-A7FA-405A69E92C76}"/>
              </a:ext>
            </a:extLst>
          </p:cNvPr>
          <p:cNvGrpSpPr/>
          <p:nvPr userDrawn="1"/>
        </p:nvGrpSpPr>
        <p:grpSpPr>
          <a:xfrm>
            <a:off x="10698480" y="454729"/>
            <a:ext cx="1272612" cy="396568"/>
            <a:chOff x="10698347" y="454729"/>
            <a:chExt cx="1272612" cy="396568"/>
          </a:xfrm>
        </p:grpSpPr>
        <p:sp>
          <p:nvSpPr>
            <p:cNvPr id="9" name="Graphic 22">
              <a:extLst>
                <a:ext uri="{FF2B5EF4-FFF2-40B4-BE49-F238E27FC236}">
                  <a16:creationId xmlns:a16="http://schemas.microsoft.com/office/drawing/2014/main" id="{89FACBB9-5CAD-5245-A3A3-AA1D558A8B27}"/>
                </a:ext>
              </a:extLst>
            </p:cNvPr>
            <p:cNvSpPr/>
            <p:nvPr/>
          </p:nvSpPr>
          <p:spPr>
            <a:xfrm>
              <a:off x="11033469" y="492052"/>
              <a:ext cx="229065" cy="272709"/>
            </a:xfrm>
            <a:custGeom>
              <a:avLst/>
              <a:gdLst>
                <a:gd name="connsiteX0" fmla="*/ 79672 w 134684"/>
                <a:gd name="connsiteY0" fmla="*/ 0 h 160345"/>
                <a:gd name="connsiteX1" fmla="*/ 39836 w 134684"/>
                <a:gd name="connsiteY1" fmla="*/ 10973 h 160345"/>
                <a:gd name="connsiteX2" fmla="*/ 10433 w 134684"/>
                <a:gd name="connsiteY2" fmla="*/ 40234 h 160345"/>
                <a:gd name="connsiteX3" fmla="*/ 0 w 134684"/>
                <a:gd name="connsiteY3" fmla="*/ 80467 h 160345"/>
                <a:gd name="connsiteX4" fmla="*/ 10433 w 134684"/>
                <a:gd name="connsiteY4" fmla="*/ 120701 h 160345"/>
                <a:gd name="connsiteX5" fmla="*/ 118560 w 134684"/>
                <a:gd name="connsiteY5" fmla="*/ 150876 h 160345"/>
                <a:gd name="connsiteX6" fmla="*/ 130890 w 134684"/>
                <a:gd name="connsiteY6" fmla="*/ 142646 h 160345"/>
                <a:gd name="connsiteX7" fmla="*/ 134684 w 134684"/>
                <a:gd name="connsiteY7" fmla="*/ 135331 h 160345"/>
                <a:gd name="connsiteX8" fmla="*/ 131839 w 134684"/>
                <a:gd name="connsiteY8" fmla="*/ 128016 h 160345"/>
                <a:gd name="connsiteX9" fmla="*/ 125200 w 134684"/>
                <a:gd name="connsiteY9" fmla="*/ 125273 h 160345"/>
                <a:gd name="connsiteX10" fmla="*/ 118560 w 134684"/>
                <a:gd name="connsiteY10" fmla="*/ 128016 h 160345"/>
                <a:gd name="connsiteX11" fmla="*/ 80621 w 134684"/>
                <a:gd name="connsiteY11" fmla="*/ 141732 h 160345"/>
                <a:gd name="connsiteX12" fmla="*/ 51218 w 134684"/>
                <a:gd name="connsiteY12" fmla="*/ 133502 h 160345"/>
                <a:gd name="connsiteX13" fmla="*/ 29403 w 134684"/>
                <a:gd name="connsiteY13" fmla="*/ 111557 h 160345"/>
                <a:gd name="connsiteX14" fmla="*/ 20867 w 134684"/>
                <a:gd name="connsiteY14" fmla="*/ 80467 h 160345"/>
                <a:gd name="connsiteX15" fmla="*/ 29403 w 134684"/>
                <a:gd name="connsiteY15" fmla="*/ 49378 h 160345"/>
                <a:gd name="connsiteX16" fmla="*/ 51218 w 134684"/>
                <a:gd name="connsiteY16" fmla="*/ 27432 h 160345"/>
                <a:gd name="connsiteX17" fmla="*/ 80621 w 134684"/>
                <a:gd name="connsiteY17" fmla="*/ 19202 h 160345"/>
                <a:gd name="connsiteX18" fmla="*/ 101487 w 134684"/>
                <a:gd name="connsiteY18" fmla="*/ 21946 h 160345"/>
                <a:gd name="connsiteX19" fmla="*/ 117612 w 134684"/>
                <a:gd name="connsiteY19" fmla="*/ 32004 h 160345"/>
                <a:gd name="connsiteX20" fmla="*/ 125200 w 134684"/>
                <a:gd name="connsiteY20" fmla="*/ 34747 h 160345"/>
                <a:gd name="connsiteX21" fmla="*/ 131839 w 134684"/>
                <a:gd name="connsiteY21" fmla="*/ 32004 h 160345"/>
                <a:gd name="connsiteX22" fmla="*/ 134684 w 134684"/>
                <a:gd name="connsiteY22" fmla="*/ 25603 h 160345"/>
                <a:gd name="connsiteX23" fmla="*/ 134684 w 134684"/>
                <a:gd name="connsiteY23" fmla="*/ 21031 h 160345"/>
                <a:gd name="connsiteX24" fmla="*/ 131839 w 134684"/>
                <a:gd name="connsiteY24" fmla="*/ 17374 h 160345"/>
                <a:gd name="connsiteX25" fmla="*/ 108127 w 134684"/>
                <a:gd name="connsiteY25" fmla="*/ 3658 h 160345"/>
                <a:gd name="connsiteX26" fmla="*/ 79672 w 134684"/>
                <a:gd name="connsiteY26" fmla="*/ 0 h 16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684" h="160345">
                  <a:moveTo>
                    <a:pt x="79672" y="0"/>
                  </a:moveTo>
                  <a:cubicBezTo>
                    <a:pt x="65445" y="0"/>
                    <a:pt x="51218" y="3658"/>
                    <a:pt x="39836" y="10973"/>
                  </a:cubicBezTo>
                  <a:cubicBezTo>
                    <a:pt x="27506" y="18288"/>
                    <a:pt x="18021" y="28346"/>
                    <a:pt x="10433" y="40234"/>
                  </a:cubicBezTo>
                  <a:cubicBezTo>
                    <a:pt x="2845" y="53035"/>
                    <a:pt x="0" y="66751"/>
                    <a:pt x="0" y="80467"/>
                  </a:cubicBezTo>
                  <a:cubicBezTo>
                    <a:pt x="0" y="95098"/>
                    <a:pt x="3794" y="108814"/>
                    <a:pt x="10433" y="120701"/>
                  </a:cubicBezTo>
                  <a:cubicBezTo>
                    <a:pt x="32248" y="158191"/>
                    <a:pt x="80621" y="170993"/>
                    <a:pt x="118560" y="150876"/>
                  </a:cubicBezTo>
                  <a:cubicBezTo>
                    <a:pt x="122354" y="149047"/>
                    <a:pt x="127096" y="146304"/>
                    <a:pt x="130890" y="142646"/>
                  </a:cubicBezTo>
                  <a:cubicBezTo>
                    <a:pt x="132787" y="140818"/>
                    <a:pt x="134684" y="138074"/>
                    <a:pt x="134684" y="135331"/>
                  </a:cubicBezTo>
                  <a:cubicBezTo>
                    <a:pt x="134684" y="132588"/>
                    <a:pt x="133736" y="129845"/>
                    <a:pt x="131839" y="128016"/>
                  </a:cubicBezTo>
                  <a:cubicBezTo>
                    <a:pt x="129942" y="126187"/>
                    <a:pt x="128045" y="125273"/>
                    <a:pt x="125200" y="125273"/>
                  </a:cubicBezTo>
                  <a:cubicBezTo>
                    <a:pt x="122354" y="125273"/>
                    <a:pt x="120457" y="126187"/>
                    <a:pt x="118560" y="128016"/>
                  </a:cubicBezTo>
                  <a:cubicBezTo>
                    <a:pt x="108127" y="136246"/>
                    <a:pt x="94848" y="140818"/>
                    <a:pt x="80621" y="141732"/>
                  </a:cubicBezTo>
                  <a:cubicBezTo>
                    <a:pt x="70188" y="141732"/>
                    <a:pt x="59754" y="138989"/>
                    <a:pt x="51218" y="133502"/>
                  </a:cubicBezTo>
                  <a:cubicBezTo>
                    <a:pt x="41733" y="128016"/>
                    <a:pt x="35094" y="120701"/>
                    <a:pt x="29403" y="111557"/>
                  </a:cubicBezTo>
                  <a:cubicBezTo>
                    <a:pt x="23712" y="102413"/>
                    <a:pt x="20867" y="91440"/>
                    <a:pt x="20867" y="80467"/>
                  </a:cubicBezTo>
                  <a:cubicBezTo>
                    <a:pt x="20867" y="69494"/>
                    <a:pt x="23712" y="59436"/>
                    <a:pt x="29403" y="49378"/>
                  </a:cubicBezTo>
                  <a:cubicBezTo>
                    <a:pt x="34145" y="40234"/>
                    <a:pt x="41733" y="32918"/>
                    <a:pt x="51218" y="27432"/>
                  </a:cubicBezTo>
                  <a:cubicBezTo>
                    <a:pt x="59754" y="21946"/>
                    <a:pt x="70188" y="19202"/>
                    <a:pt x="80621" y="19202"/>
                  </a:cubicBezTo>
                  <a:cubicBezTo>
                    <a:pt x="88209" y="19202"/>
                    <a:pt x="94848" y="20117"/>
                    <a:pt x="101487" y="21946"/>
                  </a:cubicBezTo>
                  <a:cubicBezTo>
                    <a:pt x="107178" y="24689"/>
                    <a:pt x="112869" y="27432"/>
                    <a:pt x="117612" y="32004"/>
                  </a:cubicBezTo>
                  <a:cubicBezTo>
                    <a:pt x="119509" y="33833"/>
                    <a:pt x="122354" y="34747"/>
                    <a:pt x="125200" y="34747"/>
                  </a:cubicBezTo>
                  <a:cubicBezTo>
                    <a:pt x="128045" y="34747"/>
                    <a:pt x="129942" y="33833"/>
                    <a:pt x="131839" y="32004"/>
                  </a:cubicBezTo>
                  <a:cubicBezTo>
                    <a:pt x="133736" y="30175"/>
                    <a:pt x="134684" y="28346"/>
                    <a:pt x="134684" y="25603"/>
                  </a:cubicBezTo>
                  <a:cubicBezTo>
                    <a:pt x="134684" y="23774"/>
                    <a:pt x="134684" y="22860"/>
                    <a:pt x="134684" y="21031"/>
                  </a:cubicBezTo>
                  <a:cubicBezTo>
                    <a:pt x="133736" y="19202"/>
                    <a:pt x="132787" y="18288"/>
                    <a:pt x="131839" y="17374"/>
                  </a:cubicBezTo>
                  <a:cubicBezTo>
                    <a:pt x="125200" y="11887"/>
                    <a:pt x="116663" y="7315"/>
                    <a:pt x="108127" y="3658"/>
                  </a:cubicBezTo>
                  <a:cubicBezTo>
                    <a:pt x="99591" y="914"/>
                    <a:pt x="90106" y="0"/>
                    <a:pt x="79672" y="0"/>
                  </a:cubicBezTo>
                </a:path>
              </a:pathLst>
            </a:custGeom>
            <a:solidFill>
              <a:srgbClr val="F1A900"/>
            </a:solidFill>
            <a:ln w="9404" cap="flat">
              <a:noFill/>
              <a:prstDash val="solid"/>
              <a:miter/>
            </a:ln>
          </p:spPr>
          <p:txBody>
            <a:bodyPr rtlCol="0" anchor="ctr"/>
            <a:lstStyle/>
            <a:p>
              <a:endParaRPr lang="en-US"/>
            </a:p>
          </p:txBody>
        </p:sp>
        <p:sp>
          <p:nvSpPr>
            <p:cNvPr id="11" name="Graphic 22">
              <a:extLst>
                <a:ext uri="{FF2B5EF4-FFF2-40B4-BE49-F238E27FC236}">
                  <a16:creationId xmlns:a16="http://schemas.microsoft.com/office/drawing/2014/main" id="{177C13C0-808A-F341-9044-E423A0C5F890}"/>
                </a:ext>
              </a:extLst>
            </p:cNvPr>
            <p:cNvSpPr/>
            <p:nvPr/>
          </p:nvSpPr>
          <p:spPr>
            <a:xfrm>
              <a:off x="11289957" y="493608"/>
              <a:ext cx="681002" cy="269045"/>
            </a:xfrm>
            <a:custGeom>
              <a:avLst/>
              <a:gdLst>
                <a:gd name="connsiteX0" fmla="*/ 301617 w 400410"/>
                <a:gd name="connsiteY0" fmla="*/ 106070 h 158191"/>
                <a:gd name="connsiteX1" fmla="*/ 331968 w 400410"/>
                <a:gd name="connsiteY1" fmla="*/ 34747 h 158191"/>
                <a:gd name="connsiteX2" fmla="*/ 361371 w 400410"/>
                <a:gd name="connsiteY2" fmla="*/ 106070 h 158191"/>
                <a:gd name="connsiteX3" fmla="*/ 301617 w 400410"/>
                <a:gd name="connsiteY3" fmla="*/ 106070 h 158191"/>
                <a:gd name="connsiteX4" fmla="*/ 400259 w 400410"/>
                <a:gd name="connsiteY4" fmla="*/ 142646 h 158191"/>
                <a:gd name="connsiteX5" fmla="*/ 341453 w 400410"/>
                <a:gd name="connsiteY5" fmla="*/ 8230 h 158191"/>
                <a:gd name="connsiteX6" fmla="*/ 331020 w 400410"/>
                <a:gd name="connsiteY6" fmla="*/ 914 h 158191"/>
                <a:gd name="connsiteX7" fmla="*/ 320587 w 400410"/>
                <a:gd name="connsiteY7" fmla="*/ 8230 h 158191"/>
                <a:gd name="connsiteX8" fmla="*/ 261781 w 400410"/>
                <a:gd name="connsiteY8" fmla="*/ 142646 h 158191"/>
                <a:gd name="connsiteX9" fmla="*/ 260832 w 400410"/>
                <a:gd name="connsiteY9" fmla="*/ 147218 h 158191"/>
                <a:gd name="connsiteX10" fmla="*/ 263678 w 400410"/>
                <a:gd name="connsiteY10" fmla="*/ 154534 h 158191"/>
                <a:gd name="connsiteX11" fmla="*/ 271266 w 400410"/>
                <a:gd name="connsiteY11" fmla="*/ 157277 h 158191"/>
                <a:gd name="connsiteX12" fmla="*/ 276956 w 400410"/>
                <a:gd name="connsiteY12" fmla="*/ 155448 h 158191"/>
                <a:gd name="connsiteX13" fmla="*/ 280750 w 400410"/>
                <a:gd name="connsiteY13" fmla="*/ 150876 h 158191"/>
                <a:gd name="connsiteX14" fmla="*/ 292132 w 400410"/>
                <a:gd name="connsiteY14" fmla="*/ 123444 h 158191"/>
                <a:gd name="connsiteX15" fmla="*/ 367062 w 400410"/>
                <a:gd name="connsiteY15" fmla="*/ 123444 h 158191"/>
                <a:gd name="connsiteX16" fmla="*/ 378444 w 400410"/>
                <a:gd name="connsiteY16" fmla="*/ 151790 h 158191"/>
                <a:gd name="connsiteX17" fmla="*/ 382238 w 400410"/>
                <a:gd name="connsiteY17" fmla="*/ 156362 h 158191"/>
                <a:gd name="connsiteX18" fmla="*/ 387929 w 400410"/>
                <a:gd name="connsiteY18" fmla="*/ 158191 h 158191"/>
                <a:gd name="connsiteX19" fmla="*/ 395517 w 400410"/>
                <a:gd name="connsiteY19" fmla="*/ 155448 h 158191"/>
                <a:gd name="connsiteX20" fmla="*/ 398362 w 400410"/>
                <a:gd name="connsiteY20" fmla="*/ 148133 h 158191"/>
                <a:gd name="connsiteX21" fmla="*/ 400259 w 400410"/>
                <a:gd name="connsiteY21" fmla="*/ 142646 h 158191"/>
                <a:gd name="connsiteX22" fmla="*/ 181160 w 400410"/>
                <a:gd name="connsiteY22" fmla="*/ 139903 h 158191"/>
                <a:gd name="connsiteX23" fmla="*/ 154602 w 400410"/>
                <a:gd name="connsiteY23" fmla="*/ 139903 h 158191"/>
                <a:gd name="connsiteX24" fmla="*/ 154602 w 400410"/>
                <a:gd name="connsiteY24" fmla="*/ 20117 h 158191"/>
                <a:gd name="connsiteX25" fmla="*/ 181160 w 400410"/>
                <a:gd name="connsiteY25" fmla="*/ 20117 h 158191"/>
                <a:gd name="connsiteX26" fmla="*/ 211511 w 400410"/>
                <a:gd name="connsiteY26" fmla="*/ 27432 h 158191"/>
                <a:gd name="connsiteX27" fmla="*/ 233326 w 400410"/>
                <a:gd name="connsiteY27" fmla="*/ 48463 h 158191"/>
                <a:gd name="connsiteX28" fmla="*/ 240914 w 400410"/>
                <a:gd name="connsiteY28" fmla="*/ 79553 h 158191"/>
                <a:gd name="connsiteX29" fmla="*/ 233326 w 400410"/>
                <a:gd name="connsiteY29" fmla="*/ 110642 h 158191"/>
                <a:gd name="connsiteX30" fmla="*/ 211511 w 400410"/>
                <a:gd name="connsiteY30" fmla="*/ 131674 h 158191"/>
                <a:gd name="connsiteX31" fmla="*/ 181160 w 400410"/>
                <a:gd name="connsiteY31" fmla="*/ 139903 h 158191"/>
                <a:gd name="connsiteX32" fmla="*/ 181160 w 400410"/>
                <a:gd name="connsiteY32" fmla="*/ 914 h 158191"/>
                <a:gd name="connsiteX33" fmla="*/ 143221 w 400410"/>
                <a:gd name="connsiteY33" fmla="*/ 914 h 158191"/>
                <a:gd name="connsiteX34" fmla="*/ 135633 w 400410"/>
                <a:gd name="connsiteY34" fmla="*/ 4572 h 158191"/>
                <a:gd name="connsiteX35" fmla="*/ 132787 w 400410"/>
                <a:gd name="connsiteY35" fmla="*/ 11887 h 158191"/>
                <a:gd name="connsiteX36" fmla="*/ 132787 w 400410"/>
                <a:gd name="connsiteY36" fmla="*/ 147218 h 158191"/>
                <a:gd name="connsiteX37" fmla="*/ 143221 w 400410"/>
                <a:gd name="connsiteY37" fmla="*/ 157277 h 158191"/>
                <a:gd name="connsiteX38" fmla="*/ 143221 w 400410"/>
                <a:gd name="connsiteY38" fmla="*/ 157277 h 158191"/>
                <a:gd name="connsiteX39" fmla="*/ 181160 w 400410"/>
                <a:gd name="connsiteY39" fmla="*/ 157277 h 158191"/>
                <a:gd name="connsiteX40" fmla="*/ 222893 w 400410"/>
                <a:gd name="connsiteY40" fmla="*/ 147218 h 158191"/>
                <a:gd name="connsiteX41" fmla="*/ 251347 w 400410"/>
                <a:gd name="connsiteY41" fmla="*/ 118872 h 158191"/>
                <a:gd name="connsiteX42" fmla="*/ 261781 w 400410"/>
                <a:gd name="connsiteY42" fmla="*/ 78638 h 158191"/>
                <a:gd name="connsiteX43" fmla="*/ 251347 w 400410"/>
                <a:gd name="connsiteY43" fmla="*/ 38405 h 158191"/>
                <a:gd name="connsiteX44" fmla="*/ 222893 w 400410"/>
                <a:gd name="connsiteY44" fmla="*/ 10973 h 158191"/>
                <a:gd name="connsiteX45" fmla="*/ 181160 w 400410"/>
                <a:gd name="connsiteY45" fmla="*/ 914 h 158191"/>
                <a:gd name="connsiteX46" fmla="*/ 104333 w 400410"/>
                <a:gd name="connsiteY46" fmla="*/ 138989 h 158191"/>
                <a:gd name="connsiteX47" fmla="*/ 20867 w 400410"/>
                <a:gd name="connsiteY47" fmla="*/ 138989 h 158191"/>
                <a:gd name="connsiteX48" fmla="*/ 20867 w 400410"/>
                <a:gd name="connsiteY48" fmla="*/ 88697 h 158191"/>
                <a:gd name="connsiteX49" fmla="*/ 80621 w 400410"/>
                <a:gd name="connsiteY49" fmla="*/ 88697 h 158191"/>
                <a:gd name="connsiteX50" fmla="*/ 88209 w 400410"/>
                <a:gd name="connsiteY50" fmla="*/ 85954 h 158191"/>
                <a:gd name="connsiteX51" fmla="*/ 88209 w 400410"/>
                <a:gd name="connsiteY51" fmla="*/ 72238 h 158191"/>
                <a:gd name="connsiteX52" fmla="*/ 88209 w 400410"/>
                <a:gd name="connsiteY52" fmla="*/ 72238 h 158191"/>
                <a:gd name="connsiteX53" fmla="*/ 80621 w 400410"/>
                <a:gd name="connsiteY53" fmla="*/ 69494 h 158191"/>
                <a:gd name="connsiteX54" fmla="*/ 20867 w 400410"/>
                <a:gd name="connsiteY54" fmla="*/ 69494 h 158191"/>
                <a:gd name="connsiteX55" fmla="*/ 20867 w 400410"/>
                <a:gd name="connsiteY55" fmla="*/ 20117 h 158191"/>
                <a:gd name="connsiteX56" fmla="*/ 104333 w 400410"/>
                <a:gd name="connsiteY56" fmla="*/ 20117 h 158191"/>
                <a:gd name="connsiteX57" fmla="*/ 111921 w 400410"/>
                <a:gd name="connsiteY57" fmla="*/ 17374 h 158191"/>
                <a:gd name="connsiteX58" fmla="*/ 114766 w 400410"/>
                <a:gd name="connsiteY58" fmla="*/ 10058 h 158191"/>
                <a:gd name="connsiteX59" fmla="*/ 111921 w 400410"/>
                <a:gd name="connsiteY59" fmla="*/ 2743 h 158191"/>
                <a:gd name="connsiteX60" fmla="*/ 104333 w 400410"/>
                <a:gd name="connsiteY60" fmla="*/ 0 h 158191"/>
                <a:gd name="connsiteX61" fmla="*/ 10433 w 400410"/>
                <a:gd name="connsiteY61" fmla="*/ 0 h 158191"/>
                <a:gd name="connsiteX62" fmla="*/ 2845 w 400410"/>
                <a:gd name="connsiteY62" fmla="*/ 3658 h 158191"/>
                <a:gd name="connsiteX63" fmla="*/ 0 w 400410"/>
                <a:gd name="connsiteY63" fmla="*/ 10973 h 158191"/>
                <a:gd name="connsiteX64" fmla="*/ 0 w 400410"/>
                <a:gd name="connsiteY64" fmla="*/ 146304 h 158191"/>
                <a:gd name="connsiteX65" fmla="*/ 2845 w 400410"/>
                <a:gd name="connsiteY65" fmla="*/ 153619 h 158191"/>
                <a:gd name="connsiteX66" fmla="*/ 10433 w 400410"/>
                <a:gd name="connsiteY66" fmla="*/ 156362 h 158191"/>
                <a:gd name="connsiteX67" fmla="*/ 104333 w 400410"/>
                <a:gd name="connsiteY67" fmla="*/ 156362 h 158191"/>
                <a:gd name="connsiteX68" fmla="*/ 111921 w 400410"/>
                <a:gd name="connsiteY68" fmla="*/ 153619 h 158191"/>
                <a:gd name="connsiteX69" fmla="*/ 114766 w 400410"/>
                <a:gd name="connsiteY69" fmla="*/ 146304 h 158191"/>
                <a:gd name="connsiteX70" fmla="*/ 111921 w 400410"/>
                <a:gd name="connsiteY70" fmla="*/ 138989 h 158191"/>
                <a:gd name="connsiteX71" fmla="*/ 104333 w 400410"/>
                <a:gd name="connsiteY71" fmla="*/ 138989 h 15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00410" h="158191">
                  <a:moveTo>
                    <a:pt x="301617" y="106070"/>
                  </a:moveTo>
                  <a:lnTo>
                    <a:pt x="331968" y="34747"/>
                  </a:lnTo>
                  <a:lnTo>
                    <a:pt x="361371" y="106070"/>
                  </a:lnTo>
                  <a:lnTo>
                    <a:pt x="301617" y="106070"/>
                  </a:lnTo>
                  <a:close/>
                  <a:moveTo>
                    <a:pt x="400259" y="142646"/>
                  </a:moveTo>
                  <a:lnTo>
                    <a:pt x="341453" y="8230"/>
                  </a:lnTo>
                  <a:cubicBezTo>
                    <a:pt x="340505" y="3658"/>
                    <a:pt x="335762" y="914"/>
                    <a:pt x="331020" y="914"/>
                  </a:cubicBezTo>
                  <a:cubicBezTo>
                    <a:pt x="326277" y="914"/>
                    <a:pt x="322484" y="3658"/>
                    <a:pt x="320587" y="8230"/>
                  </a:cubicBezTo>
                  <a:lnTo>
                    <a:pt x="261781" y="142646"/>
                  </a:lnTo>
                  <a:cubicBezTo>
                    <a:pt x="260832" y="144475"/>
                    <a:pt x="260832" y="145390"/>
                    <a:pt x="260832" y="147218"/>
                  </a:cubicBezTo>
                  <a:cubicBezTo>
                    <a:pt x="260832" y="149962"/>
                    <a:pt x="261781" y="152705"/>
                    <a:pt x="263678" y="154534"/>
                  </a:cubicBezTo>
                  <a:cubicBezTo>
                    <a:pt x="265575" y="156362"/>
                    <a:pt x="268420" y="158191"/>
                    <a:pt x="271266" y="157277"/>
                  </a:cubicBezTo>
                  <a:cubicBezTo>
                    <a:pt x="273163" y="157277"/>
                    <a:pt x="275059" y="156362"/>
                    <a:pt x="276956" y="155448"/>
                  </a:cubicBezTo>
                  <a:cubicBezTo>
                    <a:pt x="278853" y="154534"/>
                    <a:pt x="279802" y="152705"/>
                    <a:pt x="280750" y="150876"/>
                  </a:cubicBezTo>
                  <a:lnTo>
                    <a:pt x="292132" y="123444"/>
                  </a:lnTo>
                  <a:lnTo>
                    <a:pt x="367062" y="123444"/>
                  </a:lnTo>
                  <a:lnTo>
                    <a:pt x="378444" y="151790"/>
                  </a:lnTo>
                  <a:cubicBezTo>
                    <a:pt x="379392" y="153619"/>
                    <a:pt x="380341" y="155448"/>
                    <a:pt x="382238" y="156362"/>
                  </a:cubicBezTo>
                  <a:cubicBezTo>
                    <a:pt x="384135" y="157277"/>
                    <a:pt x="386032" y="158191"/>
                    <a:pt x="387929" y="158191"/>
                  </a:cubicBezTo>
                  <a:cubicBezTo>
                    <a:pt x="390774" y="158191"/>
                    <a:pt x="393620" y="157277"/>
                    <a:pt x="395517" y="155448"/>
                  </a:cubicBezTo>
                  <a:cubicBezTo>
                    <a:pt x="397414" y="153619"/>
                    <a:pt x="398362" y="150876"/>
                    <a:pt x="398362" y="148133"/>
                  </a:cubicBezTo>
                  <a:cubicBezTo>
                    <a:pt x="401207" y="146304"/>
                    <a:pt x="400259" y="144475"/>
                    <a:pt x="400259" y="142646"/>
                  </a:cubicBezTo>
                  <a:moveTo>
                    <a:pt x="181160" y="139903"/>
                  </a:moveTo>
                  <a:lnTo>
                    <a:pt x="154602" y="139903"/>
                  </a:lnTo>
                  <a:lnTo>
                    <a:pt x="154602" y="20117"/>
                  </a:lnTo>
                  <a:lnTo>
                    <a:pt x="181160" y="20117"/>
                  </a:lnTo>
                  <a:cubicBezTo>
                    <a:pt x="191593" y="20117"/>
                    <a:pt x="202026" y="22860"/>
                    <a:pt x="211511" y="27432"/>
                  </a:cubicBezTo>
                  <a:cubicBezTo>
                    <a:pt x="220996" y="32004"/>
                    <a:pt x="227635" y="40234"/>
                    <a:pt x="233326" y="48463"/>
                  </a:cubicBezTo>
                  <a:cubicBezTo>
                    <a:pt x="238069" y="57607"/>
                    <a:pt x="240914" y="68580"/>
                    <a:pt x="240914" y="79553"/>
                  </a:cubicBezTo>
                  <a:cubicBezTo>
                    <a:pt x="240914" y="90526"/>
                    <a:pt x="238069" y="100584"/>
                    <a:pt x="233326" y="110642"/>
                  </a:cubicBezTo>
                  <a:cubicBezTo>
                    <a:pt x="228584" y="119786"/>
                    <a:pt x="220996" y="127102"/>
                    <a:pt x="211511" y="131674"/>
                  </a:cubicBezTo>
                  <a:cubicBezTo>
                    <a:pt x="202026" y="137160"/>
                    <a:pt x="191593" y="139903"/>
                    <a:pt x="181160" y="139903"/>
                  </a:cubicBezTo>
                  <a:moveTo>
                    <a:pt x="181160" y="914"/>
                  </a:moveTo>
                  <a:lnTo>
                    <a:pt x="143221" y="914"/>
                  </a:lnTo>
                  <a:cubicBezTo>
                    <a:pt x="140375" y="914"/>
                    <a:pt x="137530" y="2743"/>
                    <a:pt x="135633" y="4572"/>
                  </a:cubicBezTo>
                  <a:cubicBezTo>
                    <a:pt x="133736" y="6401"/>
                    <a:pt x="132787" y="9144"/>
                    <a:pt x="132787" y="11887"/>
                  </a:cubicBezTo>
                  <a:lnTo>
                    <a:pt x="132787" y="147218"/>
                  </a:lnTo>
                  <a:cubicBezTo>
                    <a:pt x="132787" y="152705"/>
                    <a:pt x="137530" y="157277"/>
                    <a:pt x="143221" y="157277"/>
                  </a:cubicBezTo>
                  <a:cubicBezTo>
                    <a:pt x="143221" y="157277"/>
                    <a:pt x="143221" y="157277"/>
                    <a:pt x="143221" y="157277"/>
                  </a:cubicBezTo>
                  <a:lnTo>
                    <a:pt x="181160" y="157277"/>
                  </a:lnTo>
                  <a:cubicBezTo>
                    <a:pt x="195387" y="157277"/>
                    <a:pt x="210563" y="154534"/>
                    <a:pt x="222893" y="147218"/>
                  </a:cubicBezTo>
                  <a:cubicBezTo>
                    <a:pt x="235223" y="140818"/>
                    <a:pt x="244708" y="130759"/>
                    <a:pt x="251347" y="118872"/>
                  </a:cubicBezTo>
                  <a:cubicBezTo>
                    <a:pt x="257987" y="106070"/>
                    <a:pt x="261781" y="92354"/>
                    <a:pt x="261781" y="78638"/>
                  </a:cubicBezTo>
                  <a:cubicBezTo>
                    <a:pt x="261781" y="64922"/>
                    <a:pt x="258935" y="50292"/>
                    <a:pt x="251347" y="38405"/>
                  </a:cubicBezTo>
                  <a:cubicBezTo>
                    <a:pt x="244708" y="26518"/>
                    <a:pt x="235223" y="17374"/>
                    <a:pt x="222893" y="10973"/>
                  </a:cubicBezTo>
                  <a:cubicBezTo>
                    <a:pt x="210563" y="4572"/>
                    <a:pt x="195387" y="914"/>
                    <a:pt x="181160" y="914"/>
                  </a:cubicBezTo>
                  <a:moveTo>
                    <a:pt x="104333" y="138989"/>
                  </a:moveTo>
                  <a:lnTo>
                    <a:pt x="20867" y="138989"/>
                  </a:lnTo>
                  <a:lnTo>
                    <a:pt x="20867" y="88697"/>
                  </a:lnTo>
                  <a:lnTo>
                    <a:pt x="80621" y="88697"/>
                  </a:lnTo>
                  <a:cubicBezTo>
                    <a:pt x="83466" y="88697"/>
                    <a:pt x="86312" y="87782"/>
                    <a:pt x="88209" y="85954"/>
                  </a:cubicBezTo>
                  <a:cubicBezTo>
                    <a:pt x="92003" y="82296"/>
                    <a:pt x="92003" y="75895"/>
                    <a:pt x="88209" y="72238"/>
                  </a:cubicBezTo>
                  <a:cubicBezTo>
                    <a:pt x="88209" y="72238"/>
                    <a:pt x="88209" y="72238"/>
                    <a:pt x="88209" y="72238"/>
                  </a:cubicBezTo>
                  <a:cubicBezTo>
                    <a:pt x="86312" y="70409"/>
                    <a:pt x="83466" y="69494"/>
                    <a:pt x="80621" y="69494"/>
                  </a:cubicBezTo>
                  <a:lnTo>
                    <a:pt x="20867" y="69494"/>
                  </a:lnTo>
                  <a:lnTo>
                    <a:pt x="20867" y="20117"/>
                  </a:lnTo>
                  <a:lnTo>
                    <a:pt x="104333" y="20117"/>
                  </a:lnTo>
                  <a:cubicBezTo>
                    <a:pt x="107178" y="20117"/>
                    <a:pt x="110024" y="19202"/>
                    <a:pt x="111921" y="17374"/>
                  </a:cubicBezTo>
                  <a:cubicBezTo>
                    <a:pt x="113818" y="15545"/>
                    <a:pt x="114766" y="12802"/>
                    <a:pt x="114766" y="10058"/>
                  </a:cubicBezTo>
                  <a:cubicBezTo>
                    <a:pt x="114766" y="7315"/>
                    <a:pt x="113818" y="4572"/>
                    <a:pt x="111921" y="2743"/>
                  </a:cubicBezTo>
                  <a:cubicBezTo>
                    <a:pt x="110024" y="914"/>
                    <a:pt x="107178" y="0"/>
                    <a:pt x="104333" y="0"/>
                  </a:cubicBezTo>
                  <a:lnTo>
                    <a:pt x="10433" y="0"/>
                  </a:lnTo>
                  <a:cubicBezTo>
                    <a:pt x="7588" y="0"/>
                    <a:pt x="4742" y="914"/>
                    <a:pt x="2845" y="3658"/>
                  </a:cubicBezTo>
                  <a:cubicBezTo>
                    <a:pt x="948" y="5486"/>
                    <a:pt x="0" y="8230"/>
                    <a:pt x="0" y="10973"/>
                  </a:cubicBezTo>
                  <a:lnTo>
                    <a:pt x="0" y="146304"/>
                  </a:lnTo>
                  <a:cubicBezTo>
                    <a:pt x="0" y="149047"/>
                    <a:pt x="948" y="151790"/>
                    <a:pt x="2845" y="153619"/>
                  </a:cubicBezTo>
                  <a:cubicBezTo>
                    <a:pt x="4742" y="155448"/>
                    <a:pt x="7588" y="156362"/>
                    <a:pt x="10433" y="156362"/>
                  </a:cubicBezTo>
                  <a:lnTo>
                    <a:pt x="104333" y="156362"/>
                  </a:lnTo>
                  <a:cubicBezTo>
                    <a:pt x="107178" y="156362"/>
                    <a:pt x="110024" y="155448"/>
                    <a:pt x="111921" y="153619"/>
                  </a:cubicBezTo>
                  <a:cubicBezTo>
                    <a:pt x="113818" y="151790"/>
                    <a:pt x="114766" y="149047"/>
                    <a:pt x="114766" y="146304"/>
                  </a:cubicBezTo>
                  <a:cubicBezTo>
                    <a:pt x="114766" y="143561"/>
                    <a:pt x="113818" y="140818"/>
                    <a:pt x="111921" y="138989"/>
                  </a:cubicBezTo>
                  <a:cubicBezTo>
                    <a:pt x="110024" y="138989"/>
                    <a:pt x="107178" y="138074"/>
                    <a:pt x="104333" y="138989"/>
                  </a:cubicBezTo>
                </a:path>
              </a:pathLst>
            </a:custGeom>
            <a:solidFill>
              <a:srgbClr val="003764"/>
            </a:solidFill>
            <a:ln w="9404" cap="flat">
              <a:noFill/>
              <a:prstDash val="solid"/>
              <a:miter/>
            </a:ln>
          </p:spPr>
          <p:txBody>
            <a:bodyPr rtlCol="0" anchor="ctr"/>
            <a:lstStyle/>
            <a:p>
              <a:endParaRPr lang="en-US"/>
            </a:p>
          </p:txBody>
        </p:sp>
        <p:sp>
          <p:nvSpPr>
            <p:cNvPr id="12" name="Graphic 22">
              <a:extLst>
                <a:ext uri="{FF2B5EF4-FFF2-40B4-BE49-F238E27FC236}">
                  <a16:creationId xmlns:a16="http://schemas.microsoft.com/office/drawing/2014/main" id="{EDB72FEA-BFB3-2F47-B1BF-19C585EBC8C3}"/>
                </a:ext>
              </a:extLst>
            </p:cNvPr>
            <p:cNvSpPr/>
            <p:nvPr/>
          </p:nvSpPr>
          <p:spPr>
            <a:xfrm>
              <a:off x="10778592" y="633574"/>
              <a:ext cx="24505" cy="68427"/>
            </a:xfrm>
            <a:custGeom>
              <a:avLst/>
              <a:gdLst>
                <a:gd name="connsiteX0" fmla="*/ 7588 w 14408"/>
                <a:gd name="connsiteY0" fmla="*/ 40234 h 40233"/>
                <a:gd name="connsiteX1" fmla="*/ 0 w 14408"/>
                <a:gd name="connsiteY1" fmla="*/ 32918 h 40233"/>
                <a:gd name="connsiteX2" fmla="*/ 0 w 14408"/>
                <a:gd name="connsiteY2" fmla="*/ 32918 h 40233"/>
                <a:gd name="connsiteX3" fmla="*/ 0 w 14408"/>
                <a:gd name="connsiteY3" fmla="*/ 7315 h 40233"/>
                <a:gd name="connsiteX4" fmla="*/ 6639 w 14408"/>
                <a:gd name="connsiteY4" fmla="*/ 0 h 40233"/>
                <a:gd name="connsiteX5" fmla="*/ 6639 w 14408"/>
                <a:gd name="connsiteY5" fmla="*/ 0 h 40233"/>
                <a:gd name="connsiteX6" fmla="*/ 14227 w 14408"/>
                <a:gd name="connsiteY6" fmla="*/ 7315 h 40233"/>
                <a:gd name="connsiteX7" fmla="*/ 14227 w 14408"/>
                <a:gd name="connsiteY7" fmla="*/ 7315 h 40233"/>
                <a:gd name="connsiteX8" fmla="*/ 14227 w 14408"/>
                <a:gd name="connsiteY8" fmla="*/ 32918 h 40233"/>
                <a:gd name="connsiteX9" fmla="*/ 7588 w 14408"/>
                <a:gd name="connsiteY9" fmla="*/ 40234 h 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8" h="40233">
                  <a:moveTo>
                    <a:pt x="7588" y="40234"/>
                  </a:moveTo>
                  <a:cubicBezTo>
                    <a:pt x="3794" y="40234"/>
                    <a:pt x="0" y="37490"/>
                    <a:pt x="0" y="32918"/>
                  </a:cubicBezTo>
                  <a:cubicBezTo>
                    <a:pt x="0" y="32918"/>
                    <a:pt x="0" y="32918"/>
                    <a:pt x="0" y="32918"/>
                  </a:cubicBezTo>
                  <a:lnTo>
                    <a:pt x="0" y="7315"/>
                  </a:lnTo>
                  <a:cubicBezTo>
                    <a:pt x="0" y="3658"/>
                    <a:pt x="2845" y="0"/>
                    <a:pt x="6639" y="0"/>
                  </a:cubicBezTo>
                  <a:cubicBezTo>
                    <a:pt x="6639" y="0"/>
                    <a:pt x="6639" y="0"/>
                    <a:pt x="6639" y="0"/>
                  </a:cubicBezTo>
                  <a:cubicBezTo>
                    <a:pt x="10433" y="0"/>
                    <a:pt x="14227" y="2743"/>
                    <a:pt x="14227" y="7315"/>
                  </a:cubicBezTo>
                  <a:lnTo>
                    <a:pt x="14227" y="7315"/>
                  </a:lnTo>
                  <a:lnTo>
                    <a:pt x="14227" y="32918"/>
                  </a:lnTo>
                  <a:cubicBezTo>
                    <a:pt x="15176" y="37490"/>
                    <a:pt x="12330" y="40234"/>
                    <a:pt x="7588" y="40234"/>
                  </a:cubicBezTo>
                  <a:close/>
                </a:path>
              </a:pathLst>
            </a:custGeom>
            <a:solidFill>
              <a:srgbClr val="003764"/>
            </a:solidFill>
            <a:ln w="9404" cap="flat">
              <a:noFill/>
              <a:prstDash val="solid"/>
              <a:miter/>
            </a:ln>
          </p:spPr>
          <p:txBody>
            <a:bodyPr rtlCol="0" anchor="ctr"/>
            <a:lstStyle/>
            <a:p>
              <a:endParaRPr lang="en-US"/>
            </a:p>
          </p:txBody>
        </p:sp>
        <p:sp>
          <p:nvSpPr>
            <p:cNvPr id="13" name="Graphic 22">
              <a:extLst>
                <a:ext uri="{FF2B5EF4-FFF2-40B4-BE49-F238E27FC236}">
                  <a16:creationId xmlns:a16="http://schemas.microsoft.com/office/drawing/2014/main" id="{1FF04CD4-9418-AF41-85DD-A4443B131ADC}"/>
                </a:ext>
              </a:extLst>
            </p:cNvPr>
            <p:cNvSpPr/>
            <p:nvPr/>
          </p:nvSpPr>
          <p:spPr>
            <a:xfrm>
              <a:off x="10823759" y="613356"/>
              <a:ext cx="25809" cy="91754"/>
            </a:xfrm>
            <a:custGeom>
              <a:avLst/>
              <a:gdLst>
                <a:gd name="connsiteX0" fmla="*/ 7588 w 15175"/>
                <a:gd name="connsiteY0" fmla="*/ 53950 h 53949"/>
                <a:gd name="connsiteX1" fmla="*/ 0 w 15175"/>
                <a:gd name="connsiteY1" fmla="*/ 46634 h 53949"/>
                <a:gd name="connsiteX2" fmla="*/ 0 w 15175"/>
                <a:gd name="connsiteY2" fmla="*/ 7315 h 53949"/>
                <a:gd name="connsiteX3" fmla="*/ 7588 w 15175"/>
                <a:gd name="connsiteY3" fmla="*/ 0 h 53949"/>
                <a:gd name="connsiteX4" fmla="*/ 15176 w 15175"/>
                <a:gd name="connsiteY4" fmla="*/ 7315 h 53949"/>
                <a:gd name="connsiteX5" fmla="*/ 15176 w 15175"/>
                <a:gd name="connsiteY5" fmla="*/ 46634 h 53949"/>
                <a:gd name="connsiteX6" fmla="*/ 7588 w 15175"/>
                <a:gd name="connsiteY6" fmla="*/ 53950 h 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5" h="53949">
                  <a:moveTo>
                    <a:pt x="7588" y="53950"/>
                  </a:moveTo>
                  <a:cubicBezTo>
                    <a:pt x="3794" y="53950"/>
                    <a:pt x="0" y="51206"/>
                    <a:pt x="0" y="46634"/>
                  </a:cubicBezTo>
                  <a:lnTo>
                    <a:pt x="0" y="7315"/>
                  </a:lnTo>
                  <a:cubicBezTo>
                    <a:pt x="0" y="3658"/>
                    <a:pt x="2845" y="0"/>
                    <a:pt x="7588" y="0"/>
                  </a:cubicBezTo>
                  <a:cubicBezTo>
                    <a:pt x="11382" y="0"/>
                    <a:pt x="15176" y="2743"/>
                    <a:pt x="15176" y="7315"/>
                  </a:cubicBezTo>
                  <a:lnTo>
                    <a:pt x="15176" y="46634"/>
                  </a:lnTo>
                  <a:cubicBezTo>
                    <a:pt x="14227" y="50292"/>
                    <a:pt x="11382" y="53950"/>
                    <a:pt x="7588" y="53950"/>
                  </a:cubicBezTo>
                  <a:close/>
                </a:path>
              </a:pathLst>
            </a:custGeom>
            <a:solidFill>
              <a:srgbClr val="003764"/>
            </a:solidFill>
            <a:ln w="9404" cap="flat">
              <a:noFill/>
              <a:prstDash val="solid"/>
              <a:miter/>
            </a:ln>
          </p:spPr>
          <p:txBody>
            <a:bodyPr rtlCol="0" anchor="ctr"/>
            <a:lstStyle/>
            <a:p>
              <a:endParaRPr lang="en-US"/>
            </a:p>
          </p:txBody>
        </p:sp>
        <p:sp>
          <p:nvSpPr>
            <p:cNvPr id="14" name="Graphic 22">
              <a:extLst>
                <a:ext uri="{FF2B5EF4-FFF2-40B4-BE49-F238E27FC236}">
                  <a16:creationId xmlns:a16="http://schemas.microsoft.com/office/drawing/2014/main" id="{9D0EBE61-4594-D844-9D0F-7E119B483230}"/>
                </a:ext>
              </a:extLst>
            </p:cNvPr>
            <p:cNvSpPr/>
            <p:nvPr/>
          </p:nvSpPr>
          <p:spPr>
            <a:xfrm>
              <a:off x="10865702" y="621132"/>
              <a:ext cx="25809" cy="80868"/>
            </a:xfrm>
            <a:custGeom>
              <a:avLst/>
              <a:gdLst>
                <a:gd name="connsiteX0" fmla="*/ 7588 w 15175"/>
                <a:gd name="connsiteY0" fmla="*/ 47549 h 47548"/>
                <a:gd name="connsiteX1" fmla="*/ 0 w 15175"/>
                <a:gd name="connsiteY1" fmla="*/ 40234 h 47548"/>
                <a:gd name="connsiteX2" fmla="*/ 0 w 15175"/>
                <a:gd name="connsiteY2" fmla="*/ 40234 h 47548"/>
                <a:gd name="connsiteX3" fmla="*/ 0 w 15175"/>
                <a:gd name="connsiteY3" fmla="*/ 7315 h 47548"/>
                <a:gd name="connsiteX4" fmla="*/ 7588 w 15175"/>
                <a:gd name="connsiteY4" fmla="*/ 0 h 47548"/>
                <a:gd name="connsiteX5" fmla="*/ 15176 w 15175"/>
                <a:gd name="connsiteY5" fmla="*/ 7315 h 47548"/>
                <a:gd name="connsiteX6" fmla="*/ 15176 w 15175"/>
                <a:gd name="connsiteY6" fmla="*/ 40234 h 47548"/>
                <a:gd name="connsiteX7" fmla="*/ 7588 w 15175"/>
                <a:gd name="connsiteY7" fmla="*/ 47549 h 4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75" h="47548">
                  <a:moveTo>
                    <a:pt x="7588" y="47549"/>
                  </a:moveTo>
                  <a:cubicBezTo>
                    <a:pt x="3794" y="47549"/>
                    <a:pt x="0" y="44806"/>
                    <a:pt x="0" y="40234"/>
                  </a:cubicBezTo>
                  <a:cubicBezTo>
                    <a:pt x="0" y="40234"/>
                    <a:pt x="0" y="40234"/>
                    <a:pt x="0" y="40234"/>
                  </a:cubicBezTo>
                  <a:lnTo>
                    <a:pt x="0" y="7315"/>
                  </a:lnTo>
                  <a:cubicBezTo>
                    <a:pt x="0" y="3658"/>
                    <a:pt x="2845" y="0"/>
                    <a:pt x="7588" y="0"/>
                  </a:cubicBezTo>
                  <a:cubicBezTo>
                    <a:pt x="11382" y="0"/>
                    <a:pt x="15176" y="2743"/>
                    <a:pt x="15176" y="7315"/>
                  </a:cubicBezTo>
                  <a:lnTo>
                    <a:pt x="15176" y="40234"/>
                  </a:lnTo>
                  <a:cubicBezTo>
                    <a:pt x="15176" y="44806"/>
                    <a:pt x="11382" y="47549"/>
                    <a:pt x="7588" y="47549"/>
                  </a:cubicBezTo>
                  <a:close/>
                </a:path>
              </a:pathLst>
            </a:custGeom>
            <a:solidFill>
              <a:srgbClr val="003764"/>
            </a:solidFill>
            <a:ln w="9404" cap="flat">
              <a:noFill/>
              <a:prstDash val="solid"/>
              <a:miter/>
            </a:ln>
          </p:spPr>
          <p:txBody>
            <a:bodyPr rtlCol="0" anchor="ctr"/>
            <a:lstStyle/>
            <a:p>
              <a:endParaRPr lang="en-US"/>
            </a:p>
          </p:txBody>
        </p:sp>
        <p:sp>
          <p:nvSpPr>
            <p:cNvPr id="15" name="Graphic 22">
              <a:extLst>
                <a:ext uri="{FF2B5EF4-FFF2-40B4-BE49-F238E27FC236}">
                  <a16:creationId xmlns:a16="http://schemas.microsoft.com/office/drawing/2014/main" id="{C25FC1A8-F2BC-5D4E-9DDD-CEBACD4E86E6}"/>
                </a:ext>
              </a:extLst>
            </p:cNvPr>
            <p:cNvSpPr/>
            <p:nvPr/>
          </p:nvSpPr>
          <p:spPr>
            <a:xfrm>
              <a:off x="10910869" y="600915"/>
              <a:ext cx="25809" cy="101086"/>
            </a:xfrm>
            <a:custGeom>
              <a:avLst/>
              <a:gdLst>
                <a:gd name="connsiteX0" fmla="*/ 7588 w 15175"/>
                <a:gd name="connsiteY0" fmla="*/ 59436 h 59436"/>
                <a:gd name="connsiteX1" fmla="*/ 0 w 15175"/>
                <a:gd name="connsiteY1" fmla="*/ 52121 h 59436"/>
                <a:gd name="connsiteX2" fmla="*/ 0 w 15175"/>
                <a:gd name="connsiteY2" fmla="*/ 6401 h 59436"/>
                <a:gd name="connsiteX3" fmla="*/ 7588 w 15175"/>
                <a:gd name="connsiteY3" fmla="*/ 0 h 59436"/>
                <a:gd name="connsiteX4" fmla="*/ 15176 w 15175"/>
                <a:gd name="connsiteY4" fmla="*/ 7315 h 59436"/>
                <a:gd name="connsiteX5" fmla="*/ 15176 w 15175"/>
                <a:gd name="connsiteY5" fmla="*/ 53035 h 59436"/>
                <a:gd name="connsiteX6" fmla="*/ 7588 w 15175"/>
                <a:gd name="connsiteY6" fmla="*/ 59436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5" h="59436">
                  <a:moveTo>
                    <a:pt x="7588" y="59436"/>
                  </a:moveTo>
                  <a:cubicBezTo>
                    <a:pt x="3794" y="59436"/>
                    <a:pt x="0" y="56693"/>
                    <a:pt x="0" y="52121"/>
                  </a:cubicBezTo>
                  <a:lnTo>
                    <a:pt x="0" y="6401"/>
                  </a:lnTo>
                  <a:cubicBezTo>
                    <a:pt x="0" y="2743"/>
                    <a:pt x="3794" y="0"/>
                    <a:pt x="7588" y="0"/>
                  </a:cubicBezTo>
                  <a:cubicBezTo>
                    <a:pt x="11382" y="0"/>
                    <a:pt x="15176" y="2743"/>
                    <a:pt x="15176" y="7315"/>
                  </a:cubicBezTo>
                  <a:lnTo>
                    <a:pt x="15176" y="53035"/>
                  </a:lnTo>
                  <a:cubicBezTo>
                    <a:pt x="14227" y="56693"/>
                    <a:pt x="11382" y="59436"/>
                    <a:pt x="7588" y="59436"/>
                  </a:cubicBezTo>
                  <a:close/>
                </a:path>
              </a:pathLst>
            </a:custGeom>
            <a:solidFill>
              <a:srgbClr val="003764"/>
            </a:solidFill>
            <a:ln w="9404" cap="flat">
              <a:noFill/>
              <a:prstDash val="solid"/>
              <a:miter/>
            </a:ln>
          </p:spPr>
          <p:txBody>
            <a:bodyPr rtlCol="0" anchor="ctr"/>
            <a:lstStyle/>
            <a:p>
              <a:endParaRPr lang="en-US"/>
            </a:p>
          </p:txBody>
        </p:sp>
        <p:sp>
          <p:nvSpPr>
            <p:cNvPr id="16" name="Graphic 22">
              <a:extLst>
                <a:ext uri="{FF2B5EF4-FFF2-40B4-BE49-F238E27FC236}">
                  <a16:creationId xmlns:a16="http://schemas.microsoft.com/office/drawing/2014/main" id="{B7677B97-9E3F-DF4B-ADDB-0DA53B3E775C}"/>
                </a:ext>
              </a:extLst>
            </p:cNvPr>
            <p:cNvSpPr/>
            <p:nvPr/>
          </p:nvSpPr>
          <p:spPr>
            <a:xfrm>
              <a:off x="10781312" y="558436"/>
              <a:ext cx="154259" cy="65804"/>
            </a:xfrm>
            <a:custGeom>
              <a:avLst/>
              <a:gdLst>
                <a:gd name="connsiteX0" fmla="*/ 6937 w 90700"/>
                <a:gd name="connsiteY0" fmla="*/ 38692 h 38691"/>
                <a:gd name="connsiteX1" fmla="*/ 1246 w 90700"/>
                <a:gd name="connsiteY1" fmla="*/ 35948 h 38691"/>
                <a:gd name="connsiteX2" fmla="*/ 3143 w 90700"/>
                <a:gd name="connsiteY2" fmla="*/ 25890 h 38691"/>
                <a:gd name="connsiteX3" fmla="*/ 27804 w 90700"/>
                <a:gd name="connsiteY3" fmla="*/ 9431 h 38691"/>
                <a:gd name="connsiteX4" fmla="*/ 34443 w 90700"/>
                <a:gd name="connsiteY4" fmla="*/ 8516 h 38691"/>
                <a:gd name="connsiteX5" fmla="*/ 57206 w 90700"/>
                <a:gd name="connsiteY5" fmla="*/ 15832 h 38691"/>
                <a:gd name="connsiteX6" fmla="*/ 79021 w 90700"/>
                <a:gd name="connsiteY6" fmla="*/ 1201 h 38691"/>
                <a:gd name="connsiteX7" fmla="*/ 89455 w 90700"/>
                <a:gd name="connsiteY7" fmla="*/ 3030 h 38691"/>
                <a:gd name="connsiteX8" fmla="*/ 89455 w 90700"/>
                <a:gd name="connsiteY8" fmla="*/ 3030 h 38691"/>
                <a:gd name="connsiteX9" fmla="*/ 87558 w 90700"/>
                <a:gd name="connsiteY9" fmla="*/ 13088 h 38691"/>
                <a:gd name="connsiteX10" fmla="*/ 62897 w 90700"/>
                <a:gd name="connsiteY10" fmla="*/ 30462 h 38691"/>
                <a:gd name="connsiteX11" fmla="*/ 56258 w 90700"/>
                <a:gd name="connsiteY11" fmla="*/ 31376 h 38691"/>
                <a:gd name="connsiteX12" fmla="*/ 32546 w 90700"/>
                <a:gd name="connsiteY12" fmla="*/ 23147 h 38691"/>
                <a:gd name="connsiteX13" fmla="*/ 10731 w 90700"/>
                <a:gd name="connsiteY13" fmla="*/ 37777 h 38691"/>
                <a:gd name="connsiteX14" fmla="*/ 6937 w 90700"/>
                <a:gd name="connsiteY14" fmla="*/ 38692 h 3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00" h="38691">
                  <a:moveTo>
                    <a:pt x="6937" y="38692"/>
                  </a:moveTo>
                  <a:cubicBezTo>
                    <a:pt x="4091" y="38692"/>
                    <a:pt x="2195" y="37777"/>
                    <a:pt x="1246" y="35948"/>
                  </a:cubicBezTo>
                  <a:cubicBezTo>
                    <a:pt x="-651" y="33205"/>
                    <a:pt x="-651" y="28633"/>
                    <a:pt x="3143" y="25890"/>
                  </a:cubicBezTo>
                  <a:lnTo>
                    <a:pt x="27804" y="9431"/>
                  </a:lnTo>
                  <a:cubicBezTo>
                    <a:pt x="29700" y="8516"/>
                    <a:pt x="32546" y="7602"/>
                    <a:pt x="34443" y="8516"/>
                  </a:cubicBezTo>
                  <a:lnTo>
                    <a:pt x="57206" y="15832"/>
                  </a:lnTo>
                  <a:lnTo>
                    <a:pt x="79021" y="1201"/>
                  </a:lnTo>
                  <a:cubicBezTo>
                    <a:pt x="81867" y="-628"/>
                    <a:pt x="86609" y="-628"/>
                    <a:pt x="89455" y="3030"/>
                  </a:cubicBezTo>
                  <a:cubicBezTo>
                    <a:pt x="89455" y="3030"/>
                    <a:pt x="89455" y="3030"/>
                    <a:pt x="89455" y="3030"/>
                  </a:cubicBezTo>
                  <a:cubicBezTo>
                    <a:pt x="91352" y="5773"/>
                    <a:pt x="91352" y="10345"/>
                    <a:pt x="87558" y="13088"/>
                  </a:cubicBezTo>
                  <a:lnTo>
                    <a:pt x="62897" y="30462"/>
                  </a:lnTo>
                  <a:cubicBezTo>
                    <a:pt x="61000" y="31376"/>
                    <a:pt x="58155" y="32291"/>
                    <a:pt x="56258" y="31376"/>
                  </a:cubicBezTo>
                  <a:lnTo>
                    <a:pt x="32546" y="23147"/>
                  </a:lnTo>
                  <a:lnTo>
                    <a:pt x="10731" y="37777"/>
                  </a:lnTo>
                  <a:cubicBezTo>
                    <a:pt x="9782" y="38692"/>
                    <a:pt x="8834" y="38692"/>
                    <a:pt x="6937" y="38692"/>
                  </a:cubicBezTo>
                  <a:close/>
                </a:path>
              </a:pathLst>
            </a:custGeom>
            <a:solidFill>
              <a:srgbClr val="003764"/>
            </a:solidFill>
            <a:ln w="9404" cap="flat">
              <a:noFill/>
              <a:prstDash val="solid"/>
              <a:miter/>
            </a:ln>
          </p:spPr>
          <p:txBody>
            <a:bodyPr rtlCol="0" anchor="ctr"/>
            <a:lstStyle/>
            <a:p>
              <a:endParaRPr lang="en-US" dirty="0"/>
            </a:p>
          </p:txBody>
        </p:sp>
        <p:sp>
          <p:nvSpPr>
            <p:cNvPr id="17" name="Graphic 22">
              <a:extLst>
                <a:ext uri="{FF2B5EF4-FFF2-40B4-BE49-F238E27FC236}">
                  <a16:creationId xmlns:a16="http://schemas.microsoft.com/office/drawing/2014/main" id="{E27426E9-F1EB-7245-AB2A-E13BEF220464}"/>
                </a:ext>
              </a:extLst>
            </p:cNvPr>
            <p:cNvSpPr/>
            <p:nvPr/>
          </p:nvSpPr>
          <p:spPr>
            <a:xfrm>
              <a:off x="10799151" y="680626"/>
              <a:ext cx="233370" cy="170671"/>
            </a:xfrm>
            <a:custGeom>
              <a:avLst/>
              <a:gdLst>
                <a:gd name="connsiteX0" fmla="*/ 82760 w 137215"/>
                <a:gd name="connsiteY0" fmla="*/ 97607 h 100350"/>
                <a:gd name="connsiteX1" fmla="*/ 75172 w 137215"/>
                <a:gd name="connsiteY1" fmla="*/ 95778 h 100350"/>
                <a:gd name="connsiteX2" fmla="*/ 68532 w 137215"/>
                <a:gd name="connsiteY2" fmla="*/ 85720 h 100350"/>
                <a:gd name="connsiteX3" fmla="*/ 56202 w 137215"/>
                <a:gd name="connsiteY3" fmla="*/ 72918 h 100350"/>
                <a:gd name="connsiteX4" fmla="*/ 48614 w 137215"/>
                <a:gd name="connsiteY4" fmla="*/ 67432 h 100350"/>
                <a:gd name="connsiteX5" fmla="*/ 46717 w 137215"/>
                <a:gd name="connsiteY5" fmla="*/ 65603 h 100350"/>
                <a:gd name="connsiteX6" fmla="*/ 45769 w 137215"/>
                <a:gd name="connsiteY6" fmla="*/ 64689 h 100350"/>
                <a:gd name="connsiteX7" fmla="*/ 39129 w 137215"/>
                <a:gd name="connsiteY7" fmla="*/ 62860 h 100350"/>
                <a:gd name="connsiteX8" fmla="*/ 19211 w 137215"/>
                <a:gd name="connsiteY8" fmla="*/ 56459 h 100350"/>
                <a:gd name="connsiteX9" fmla="*/ 1190 w 137215"/>
                <a:gd name="connsiteY9" fmla="*/ 28113 h 100350"/>
                <a:gd name="connsiteX10" fmla="*/ 242 w 137215"/>
                <a:gd name="connsiteY10" fmla="*/ 25369 h 100350"/>
                <a:gd name="connsiteX11" fmla="*/ 4984 w 137215"/>
                <a:gd name="connsiteY11" fmla="*/ 16225 h 100350"/>
                <a:gd name="connsiteX12" fmla="*/ 14469 w 137215"/>
                <a:gd name="connsiteY12" fmla="*/ 20797 h 100350"/>
                <a:gd name="connsiteX13" fmla="*/ 15417 w 137215"/>
                <a:gd name="connsiteY13" fmla="*/ 24455 h 100350"/>
                <a:gd name="connsiteX14" fmla="*/ 23005 w 137215"/>
                <a:gd name="connsiteY14" fmla="*/ 43657 h 100350"/>
                <a:gd name="connsiteX15" fmla="*/ 44820 w 137215"/>
                <a:gd name="connsiteY15" fmla="*/ 50058 h 100350"/>
                <a:gd name="connsiteX16" fmla="*/ 53357 w 137215"/>
                <a:gd name="connsiteY16" fmla="*/ 52801 h 100350"/>
                <a:gd name="connsiteX17" fmla="*/ 58099 w 137215"/>
                <a:gd name="connsiteY17" fmla="*/ 56459 h 100350"/>
                <a:gd name="connsiteX18" fmla="*/ 59996 w 137215"/>
                <a:gd name="connsiteY18" fmla="*/ 58288 h 100350"/>
                <a:gd name="connsiteX19" fmla="*/ 63790 w 137215"/>
                <a:gd name="connsiteY19" fmla="*/ 61945 h 100350"/>
                <a:gd name="connsiteX20" fmla="*/ 83708 w 137215"/>
                <a:gd name="connsiteY20" fmla="*/ 84805 h 100350"/>
                <a:gd name="connsiteX21" fmla="*/ 83708 w 137215"/>
                <a:gd name="connsiteY21" fmla="*/ 84805 h 100350"/>
                <a:gd name="connsiteX22" fmla="*/ 84657 w 137215"/>
                <a:gd name="connsiteY22" fmla="*/ 84805 h 100350"/>
                <a:gd name="connsiteX23" fmla="*/ 104575 w 137215"/>
                <a:gd name="connsiteY23" fmla="*/ 81148 h 100350"/>
                <a:gd name="connsiteX24" fmla="*/ 119750 w 137215"/>
                <a:gd name="connsiteY24" fmla="*/ 78405 h 100350"/>
                <a:gd name="connsiteX25" fmla="*/ 117853 w 137215"/>
                <a:gd name="connsiteY25" fmla="*/ 70175 h 100350"/>
                <a:gd name="connsiteX26" fmla="*/ 121647 w 137215"/>
                <a:gd name="connsiteY26" fmla="*/ 50973 h 100350"/>
                <a:gd name="connsiteX27" fmla="*/ 122596 w 137215"/>
                <a:gd name="connsiteY27" fmla="*/ 46401 h 100350"/>
                <a:gd name="connsiteX28" fmla="*/ 120699 w 137215"/>
                <a:gd name="connsiteY28" fmla="*/ 44572 h 100350"/>
                <a:gd name="connsiteX29" fmla="*/ 110266 w 137215"/>
                <a:gd name="connsiteY29" fmla="*/ 31770 h 100350"/>
                <a:gd name="connsiteX30" fmla="*/ 98884 w 137215"/>
                <a:gd name="connsiteY30" fmla="*/ 22626 h 100350"/>
                <a:gd name="connsiteX31" fmla="*/ 87502 w 137215"/>
                <a:gd name="connsiteY31" fmla="*/ 13482 h 100350"/>
                <a:gd name="connsiteX32" fmla="*/ 85605 w 137215"/>
                <a:gd name="connsiteY32" fmla="*/ 3424 h 100350"/>
                <a:gd name="connsiteX33" fmla="*/ 96038 w 137215"/>
                <a:gd name="connsiteY33" fmla="*/ 1595 h 100350"/>
                <a:gd name="connsiteX34" fmla="*/ 97935 w 137215"/>
                <a:gd name="connsiteY34" fmla="*/ 3424 h 100350"/>
                <a:gd name="connsiteX35" fmla="*/ 108369 w 137215"/>
                <a:gd name="connsiteY35" fmla="*/ 12568 h 100350"/>
                <a:gd name="connsiteX36" fmla="*/ 120699 w 137215"/>
                <a:gd name="connsiteY36" fmla="*/ 22626 h 100350"/>
                <a:gd name="connsiteX37" fmla="*/ 133029 w 137215"/>
                <a:gd name="connsiteY37" fmla="*/ 37257 h 100350"/>
                <a:gd name="connsiteX38" fmla="*/ 135875 w 137215"/>
                <a:gd name="connsiteY38" fmla="*/ 41829 h 100350"/>
                <a:gd name="connsiteX39" fmla="*/ 136823 w 137215"/>
                <a:gd name="connsiteY39" fmla="*/ 47315 h 100350"/>
                <a:gd name="connsiteX40" fmla="*/ 134926 w 137215"/>
                <a:gd name="connsiteY40" fmla="*/ 55545 h 100350"/>
                <a:gd name="connsiteX41" fmla="*/ 131132 w 137215"/>
                <a:gd name="connsiteY41" fmla="*/ 73833 h 100350"/>
                <a:gd name="connsiteX42" fmla="*/ 134926 w 137215"/>
                <a:gd name="connsiteY42" fmla="*/ 85720 h 100350"/>
                <a:gd name="connsiteX43" fmla="*/ 121647 w 137215"/>
                <a:gd name="connsiteY43" fmla="*/ 93949 h 100350"/>
                <a:gd name="connsiteX44" fmla="*/ 105523 w 137215"/>
                <a:gd name="connsiteY44" fmla="*/ 96693 h 100350"/>
                <a:gd name="connsiteX45" fmla="*/ 86553 w 137215"/>
                <a:gd name="connsiteY45" fmla="*/ 100350 h 100350"/>
                <a:gd name="connsiteX46" fmla="*/ 82760 w 137215"/>
                <a:gd name="connsiteY46" fmla="*/ 97607 h 1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7215" h="100350">
                  <a:moveTo>
                    <a:pt x="82760" y="97607"/>
                  </a:moveTo>
                  <a:cubicBezTo>
                    <a:pt x="79914" y="97607"/>
                    <a:pt x="77069" y="96693"/>
                    <a:pt x="75172" y="95778"/>
                  </a:cubicBezTo>
                  <a:cubicBezTo>
                    <a:pt x="71378" y="93949"/>
                    <a:pt x="69481" y="90292"/>
                    <a:pt x="68532" y="85720"/>
                  </a:cubicBezTo>
                  <a:cubicBezTo>
                    <a:pt x="67584" y="80233"/>
                    <a:pt x="63790" y="76576"/>
                    <a:pt x="56202" y="72918"/>
                  </a:cubicBezTo>
                  <a:cubicBezTo>
                    <a:pt x="53357" y="71089"/>
                    <a:pt x="50511" y="69261"/>
                    <a:pt x="48614" y="67432"/>
                  </a:cubicBezTo>
                  <a:lnTo>
                    <a:pt x="46717" y="65603"/>
                  </a:lnTo>
                  <a:lnTo>
                    <a:pt x="45769" y="64689"/>
                  </a:lnTo>
                  <a:lnTo>
                    <a:pt x="39129" y="62860"/>
                  </a:lnTo>
                  <a:cubicBezTo>
                    <a:pt x="33439" y="59202"/>
                    <a:pt x="25851" y="57373"/>
                    <a:pt x="19211" y="56459"/>
                  </a:cubicBezTo>
                  <a:cubicBezTo>
                    <a:pt x="11623" y="55545"/>
                    <a:pt x="7830" y="46401"/>
                    <a:pt x="1190" y="28113"/>
                  </a:cubicBezTo>
                  <a:lnTo>
                    <a:pt x="242" y="25369"/>
                  </a:lnTo>
                  <a:cubicBezTo>
                    <a:pt x="-707" y="21712"/>
                    <a:pt x="1190" y="18054"/>
                    <a:pt x="4984" y="16225"/>
                  </a:cubicBezTo>
                  <a:cubicBezTo>
                    <a:pt x="8778" y="15311"/>
                    <a:pt x="12572" y="17140"/>
                    <a:pt x="14469" y="20797"/>
                  </a:cubicBezTo>
                  <a:cubicBezTo>
                    <a:pt x="14469" y="21712"/>
                    <a:pt x="14469" y="22626"/>
                    <a:pt x="15417" y="24455"/>
                  </a:cubicBezTo>
                  <a:cubicBezTo>
                    <a:pt x="17314" y="30856"/>
                    <a:pt x="20160" y="37257"/>
                    <a:pt x="23005" y="43657"/>
                  </a:cubicBezTo>
                  <a:cubicBezTo>
                    <a:pt x="30593" y="45486"/>
                    <a:pt x="38181" y="47315"/>
                    <a:pt x="44820" y="50058"/>
                  </a:cubicBezTo>
                  <a:lnTo>
                    <a:pt x="53357" y="52801"/>
                  </a:lnTo>
                  <a:cubicBezTo>
                    <a:pt x="55254" y="53716"/>
                    <a:pt x="57151" y="54630"/>
                    <a:pt x="58099" y="56459"/>
                  </a:cubicBezTo>
                  <a:lnTo>
                    <a:pt x="59996" y="58288"/>
                  </a:lnTo>
                  <a:cubicBezTo>
                    <a:pt x="60944" y="59202"/>
                    <a:pt x="62841" y="61031"/>
                    <a:pt x="63790" y="61945"/>
                  </a:cubicBezTo>
                  <a:cubicBezTo>
                    <a:pt x="73275" y="66517"/>
                    <a:pt x="80863" y="74747"/>
                    <a:pt x="83708" y="84805"/>
                  </a:cubicBezTo>
                  <a:cubicBezTo>
                    <a:pt x="83708" y="84805"/>
                    <a:pt x="83708" y="84805"/>
                    <a:pt x="83708" y="84805"/>
                  </a:cubicBezTo>
                  <a:lnTo>
                    <a:pt x="84657" y="84805"/>
                  </a:lnTo>
                  <a:cubicBezTo>
                    <a:pt x="91296" y="83891"/>
                    <a:pt x="97935" y="82062"/>
                    <a:pt x="104575" y="81148"/>
                  </a:cubicBezTo>
                  <a:lnTo>
                    <a:pt x="119750" y="78405"/>
                  </a:lnTo>
                  <a:cubicBezTo>
                    <a:pt x="117853" y="75661"/>
                    <a:pt x="117853" y="72918"/>
                    <a:pt x="117853" y="70175"/>
                  </a:cubicBezTo>
                  <a:cubicBezTo>
                    <a:pt x="118802" y="63774"/>
                    <a:pt x="119750" y="58288"/>
                    <a:pt x="121647" y="50973"/>
                  </a:cubicBezTo>
                  <a:lnTo>
                    <a:pt x="122596" y="46401"/>
                  </a:lnTo>
                  <a:cubicBezTo>
                    <a:pt x="121647" y="45486"/>
                    <a:pt x="121647" y="44572"/>
                    <a:pt x="120699" y="44572"/>
                  </a:cubicBezTo>
                  <a:cubicBezTo>
                    <a:pt x="117853" y="40000"/>
                    <a:pt x="114059" y="35428"/>
                    <a:pt x="110266" y="31770"/>
                  </a:cubicBezTo>
                  <a:cubicBezTo>
                    <a:pt x="107420" y="29941"/>
                    <a:pt x="103626" y="26284"/>
                    <a:pt x="98884" y="22626"/>
                  </a:cubicBezTo>
                  <a:cubicBezTo>
                    <a:pt x="94141" y="18969"/>
                    <a:pt x="90347" y="15311"/>
                    <a:pt x="87502" y="13482"/>
                  </a:cubicBezTo>
                  <a:cubicBezTo>
                    <a:pt x="83708" y="11653"/>
                    <a:pt x="82760" y="7081"/>
                    <a:pt x="85605" y="3424"/>
                  </a:cubicBezTo>
                  <a:cubicBezTo>
                    <a:pt x="88450" y="-234"/>
                    <a:pt x="92244" y="-1148"/>
                    <a:pt x="96038" y="1595"/>
                  </a:cubicBezTo>
                  <a:cubicBezTo>
                    <a:pt x="96987" y="1595"/>
                    <a:pt x="96987" y="2509"/>
                    <a:pt x="97935" y="3424"/>
                  </a:cubicBezTo>
                  <a:cubicBezTo>
                    <a:pt x="100781" y="5253"/>
                    <a:pt x="104575" y="8910"/>
                    <a:pt x="108369" y="12568"/>
                  </a:cubicBezTo>
                  <a:cubicBezTo>
                    <a:pt x="112162" y="16225"/>
                    <a:pt x="117853" y="19883"/>
                    <a:pt x="120699" y="22626"/>
                  </a:cubicBezTo>
                  <a:cubicBezTo>
                    <a:pt x="125441" y="27198"/>
                    <a:pt x="130184" y="32685"/>
                    <a:pt x="133029" y="37257"/>
                  </a:cubicBezTo>
                  <a:cubicBezTo>
                    <a:pt x="133978" y="39085"/>
                    <a:pt x="134926" y="40000"/>
                    <a:pt x="135875" y="41829"/>
                  </a:cubicBezTo>
                  <a:cubicBezTo>
                    <a:pt x="136823" y="43657"/>
                    <a:pt x="137771" y="45486"/>
                    <a:pt x="136823" y="47315"/>
                  </a:cubicBezTo>
                  <a:lnTo>
                    <a:pt x="134926" y="55545"/>
                  </a:lnTo>
                  <a:cubicBezTo>
                    <a:pt x="133978" y="62860"/>
                    <a:pt x="133029" y="68346"/>
                    <a:pt x="131132" y="73833"/>
                  </a:cubicBezTo>
                  <a:cubicBezTo>
                    <a:pt x="134926" y="76576"/>
                    <a:pt x="135875" y="82062"/>
                    <a:pt x="134926" y="85720"/>
                  </a:cubicBezTo>
                  <a:cubicBezTo>
                    <a:pt x="133029" y="92121"/>
                    <a:pt x="126390" y="93035"/>
                    <a:pt x="121647" y="93949"/>
                  </a:cubicBezTo>
                  <a:cubicBezTo>
                    <a:pt x="115956" y="94864"/>
                    <a:pt x="110266" y="95778"/>
                    <a:pt x="105523" y="96693"/>
                  </a:cubicBezTo>
                  <a:cubicBezTo>
                    <a:pt x="100781" y="97607"/>
                    <a:pt x="92244" y="98521"/>
                    <a:pt x="86553" y="100350"/>
                  </a:cubicBezTo>
                  <a:cubicBezTo>
                    <a:pt x="85605" y="97607"/>
                    <a:pt x="84657" y="97607"/>
                    <a:pt x="82760" y="97607"/>
                  </a:cubicBezTo>
                  <a:close/>
                </a:path>
              </a:pathLst>
            </a:custGeom>
            <a:solidFill>
              <a:srgbClr val="F1A900"/>
            </a:solidFill>
            <a:ln w="9404" cap="flat">
              <a:noFill/>
              <a:prstDash val="solid"/>
              <a:miter/>
            </a:ln>
          </p:spPr>
          <p:txBody>
            <a:bodyPr rtlCol="0" anchor="ctr"/>
            <a:lstStyle/>
            <a:p>
              <a:endParaRPr lang="en-US"/>
            </a:p>
          </p:txBody>
        </p:sp>
        <p:sp>
          <p:nvSpPr>
            <p:cNvPr id="18" name="Graphic 22">
              <a:extLst>
                <a:ext uri="{FF2B5EF4-FFF2-40B4-BE49-F238E27FC236}">
                  <a16:creationId xmlns:a16="http://schemas.microsoft.com/office/drawing/2014/main" id="{5844D4E4-2976-B14C-9AFE-4CC4884599A5}"/>
                </a:ext>
              </a:extLst>
            </p:cNvPr>
            <p:cNvSpPr/>
            <p:nvPr/>
          </p:nvSpPr>
          <p:spPr>
            <a:xfrm>
              <a:off x="10698347" y="454729"/>
              <a:ext cx="147995" cy="191977"/>
            </a:xfrm>
            <a:custGeom>
              <a:avLst/>
              <a:gdLst>
                <a:gd name="connsiteX0" fmla="*/ 37697 w 87017"/>
                <a:gd name="connsiteY0" fmla="*/ 112471 h 112877"/>
                <a:gd name="connsiteX1" fmla="*/ 31057 w 87017"/>
                <a:gd name="connsiteY1" fmla="*/ 107899 h 112877"/>
                <a:gd name="connsiteX2" fmla="*/ 23470 w 87017"/>
                <a:gd name="connsiteY2" fmla="*/ 96926 h 112877"/>
                <a:gd name="connsiteX3" fmla="*/ 14933 w 87017"/>
                <a:gd name="connsiteY3" fmla="*/ 85954 h 112877"/>
                <a:gd name="connsiteX4" fmla="*/ 10191 w 87017"/>
                <a:gd name="connsiteY4" fmla="*/ 74066 h 112877"/>
                <a:gd name="connsiteX5" fmla="*/ 9242 w 87017"/>
                <a:gd name="connsiteY5" fmla="*/ 69494 h 112877"/>
                <a:gd name="connsiteX6" fmla="*/ 7345 w 87017"/>
                <a:gd name="connsiteY6" fmla="*/ 64008 h 112877"/>
                <a:gd name="connsiteX7" fmla="*/ 3551 w 87017"/>
                <a:gd name="connsiteY7" fmla="*/ 54864 h 112877"/>
                <a:gd name="connsiteX8" fmla="*/ 1654 w 87017"/>
                <a:gd name="connsiteY8" fmla="*/ 32004 h 112877"/>
                <a:gd name="connsiteX9" fmla="*/ 3551 w 87017"/>
                <a:gd name="connsiteY9" fmla="*/ 14630 h 112877"/>
                <a:gd name="connsiteX10" fmla="*/ 6397 w 87017"/>
                <a:gd name="connsiteY10" fmla="*/ 3658 h 112877"/>
                <a:gd name="connsiteX11" fmla="*/ 16830 w 87017"/>
                <a:gd name="connsiteY11" fmla="*/ 0 h 112877"/>
                <a:gd name="connsiteX12" fmla="*/ 32954 w 87017"/>
                <a:gd name="connsiteY12" fmla="*/ 0 h 112877"/>
                <a:gd name="connsiteX13" fmla="*/ 72791 w 87017"/>
                <a:gd name="connsiteY13" fmla="*/ 914 h 112877"/>
                <a:gd name="connsiteX14" fmla="*/ 87018 w 87017"/>
                <a:gd name="connsiteY14" fmla="*/ 12802 h 112877"/>
                <a:gd name="connsiteX15" fmla="*/ 87018 w 87017"/>
                <a:gd name="connsiteY15" fmla="*/ 15545 h 112877"/>
                <a:gd name="connsiteX16" fmla="*/ 87018 w 87017"/>
                <a:gd name="connsiteY16" fmla="*/ 32004 h 112877"/>
                <a:gd name="connsiteX17" fmla="*/ 87018 w 87017"/>
                <a:gd name="connsiteY17" fmla="*/ 57607 h 112877"/>
                <a:gd name="connsiteX18" fmla="*/ 80378 w 87017"/>
                <a:gd name="connsiteY18" fmla="*/ 64008 h 112877"/>
                <a:gd name="connsiteX19" fmla="*/ 80378 w 87017"/>
                <a:gd name="connsiteY19" fmla="*/ 64008 h 112877"/>
                <a:gd name="connsiteX20" fmla="*/ 72791 w 87017"/>
                <a:gd name="connsiteY20" fmla="*/ 56693 h 112877"/>
                <a:gd name="connsiteX21" fmla="*/ 72791 w 87017"/>
                <a:gd name="connsiteY21" fmla="*/ 32004 h 112877"/>
                <a:gd name="connsiteX22" fmla="*/ 72791 w 87017"/>
                <a:gd name="connsiteY22" fmla="*/ 14630 h 112877"/>
                <a:gd name="connsiteX23" fmla="*/ 72791 w 87017"/>
                <a:gd name="connsiteY23" fmla="*/ 14630 h 112877"/>
                <a:gd name="connsiteX24" fmla="*/ 32954 w 87017"/>
                <a:gd name="connsiteY24" fmla="*/ 14630 h 112877"/>
                <a:gd name="connsiteX25" fmla="*/ 18727 w 87017"/>
                <a:gd name="connsiteY25" fmla="*/ 14630 h 112877"/>
                <a:gd name="connsiteX26" fmla="*/ 15882 w 87017"/>
                <a:gd name="connsiteY26" fmla="*/ 37490 h 112877"/>
                <a:gd name="connsiteX27" fmla="*/ 15882 w 87017"/>
                <a:gd name="connsiteY27" fmla="*/ 47549 h 112877"/>
                <a:gd name="connsiteX28" fmla="*/ 21573 w 87017"/>
                <a:gd name="connsiteY28" fmla="*/ 60350 h 112877"/>
                <a:gd name="connsiteX29" fmla="*/ 23470 w 87017"/>
                <a:gd name="connsiteY29" fmla="*/ 64922 h 112877"/>
                <a:gd name="connsiteX30" fmla="*/ 25366 w 87017"/>
                <a:gd name="connsiteY30" fmla="*/ 70409 h 112877"/>
                <a:gd name="connsiteX31" fmla="*/ 28212 w 87017"/>
                <a:gd name="connsiteY31" fmla="*/ 79553 h 112877"/>
                <a:gd name="connsiteX32" fmla="*/ 33903 w 87017"/>
                <a:gd name="connsiteY32" fmla="*/ 87782 h 112877"/>
                <a:gd name="connsiteX33" fmla="*/ 44336 w 87017"/>
                <a:gd name="connsiteY33" fmla="*/ 103327 h 112877"/>
                <a:gd name="connsiteX34" fmla="*/ 40542 w 87017"/>
                <a:gd name="connsiteY34" fmla="*/ 112471 h 112877"/>
                <a:gd name="connsiteX35" fmla="*/ 40542 w 87017"/>
                <a:gd name="connsiteY35" fmla="*/ 112471 h 112877"/>
                <a:gd name="connsiteX36" fmla="*/ 37697 w 87017"/>
                <a:gd name="connsiteY36" fmla="*/ 112471 h 11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017" h="112877">
                  <a:moveTo>
                    <a:pt x="37697" y="112471"/>
                  </a:moveTo>
                  <a:cubicBezTo>
                    <a:pt x="34851" y="112471"/>
                    <a:pt x="32006" y="110642"/>
                    <a:pt x="31057" y="107899"/>
                  </a:cubicBezTo>
                  <a:cubicBezTo>
                    <a:pt x="29160" y="103327"/>
                    <a:pt x="26315" y="99670"/>
                    <a:pt x="23470" y="96926"/>
                  </a:cubicBezTo>
                  <a:cubicBezTo>
                    <a:pt x="20624" y="93269"/>
                    <a:pt x="17779" y="89611"/>
                    <a:pt x="14933" y="85954"/>
                  </a:cubicBezTo>
                  <a:cubicBezTo>
                    <a:pt x="13036" y="82296"/>
                    <a:pt x="12088" y="77724"/>
                    <a:pt x="10191" y="74066"/>
                  </a:cubicBezTo>
                  <a:cubicBezTo>
                    <a:pt x="10191" y="72238"/>
                    <a:pt x="9242" y="70409"/>
                    <a:pt x="9242" y="69494"/>
                  </a:cubicBezTo>
                  <a:cubicBezTo>
                    <a:pt x="9242" y="68580"/>
                    <a:pt x="8294" y="65837"/>
                    <a:pt x="7345" y="64008"/>
                  </a:cubicBezTo>
                  <a:cubicBezTo>
                    <a:pt x="6397" y="61265"/>
                    <a:pt x="5448" y="57607"/>
                    <a:pt x="3551" y="54864"/>
                  </a:cubicBezTo>
                  <a:cubicBezTo>
                    <a:pt x="-242" y="48463"/>
                    <a:pt x="-1191" y="40234"/>
                    <a:pt x="1654" y="32004"/>
                  </a:cubicBezTo>
                  <a:cubicBezTo>
                    <a:pt x="3551" y="26518"/>
                    <a:pt x="4500" y="20117"/>
                    <a:pt x="3551" y="14630"/>
                  </a:cubicBezTo>
                  <a:cubicBezTo>
                    <a:pt x="2603" y="10973"/>
                    <a:pt x="3551" y="6401"/>
                    <a:pt x="6397" y="3658"/>
                  </a:cubicBezTo>
                  <a:cubicBezTo>
                    <a:pt x="9242" y="914"/>
                    <a:pt x="13036" y="0"/>
                    <a:pt x="16830" y="0"/>
                  </a:cubicBezTo>
                  <a:lnTo>
                    <a:pt x="32954" y="0"/>
                  </a:lnTo>
                  <a:lnTo>
                    <a:pt x="72791" y="914"/>
                  </a:lnTo>
                  <a:cubicBezTo>
                    <a:pt x="80378" y="914"/>
                    <a:pt x="86069" y="5486"/>
                    <a:pt x="87018" y="12802"/>
                  </a:cubicBezTo>
                  <a:cubicBezTo>
                    <a:pt x="87018" y="13716"/>
                    <a:pt x="87018" y="14630"/>
                    <a:pt x="87018" y="15545"/>
                  </a:cubicBezTo>
                  <a:cubicBezTo>
                    <a:pt x="87018" y="21946"/>
                    <a:pt x="87018" y="27432"/>
                    <a:pt x="87018" y="32004"/>
                  </a:cubicBezTo>
                  <a:cubicBezTo>
                    <a:pt x="87018" y="40234"/>
                    <a:pt x="87018" y="46634"/>
                    <a:pt x="87018" y="57607"/>
                  </a:cubicBezTo>
                  <a:cubicBezTo>
                    <a:pt x="87018" y="60350"/>
                    <a:pt x="84172" y="64008"/>
                    <a:pt x="80378" y="64008"/>
                  </a:cubicBezTo>
                  <a:lnTo>
                    <a:pt x="80378" y="64008"/>
                  </a:lnTo>
                  <a:cubicBezTo>
                    <a:pt x="76584" y="64008"/>
                    <a:pt x="72791" y="60350"/>
                    <a:pt x="72791" y="56693"/>
                  </a:cubicBezTo>
                  <a:cubicBezTo>
                    <a:pt x="72791" y="46634"/>
                    <a:pt x="72791" y="40234"/>
                    <a:pt x="72791" y="32004"/>
                  </a:cubicBezTo>
                  <a:cubicBezTo>
                    <a:pt x="72791" y="27432"/>
                    <a:pt x="72791" y="21946"/>
                    <a:pt x="72791" y="14630"/>
                  </a:cubicBezTo>
                  <a:lnTo>
                    <a:pt x="72791" y="14630"/>
                  </a:lnTo>
                  <a:lnTo>
                    <a:pt x="32954" y="14630"/>
                  </a:lnTo>
                  <a:lnTo>
                    <a:pt x="18727" y="14630"/>
                  </a:lnTo>
                  <a:cubicBezTo>
                    <a:pt x="19676" y="22860"/>
                    <a:pt x="18727" y="30175"/>
                    <a:pt x="15882" y="37490"/>
                  </a:cubicBezTo>
                  <a:cubicBezTo>
                    <a:pt x="13985" y="40234"/>
                    <a:pt x="13985" y="44806"/>
                    <a:pt x="15882" y="47549"/>
                  </a:cubicBezTo>
                  <a:cubicBezTo>
                    <a:pt x="18727" y="51206"/>
                    <a:pt x="20624" y="55778"/>
                    <a:pt x="21573" y="60350"/>
                  </a:cubicBezTo>
                  <a:cubicBezTo>
                    <a:pt x="21573" y="62179"/>
                    <a:pt x="22521" y="63094"/>
                    <a:pt x="23470" y="64922"/>
                  </a:cubicBezTo>
                  <a:cubicBezTo>
                    <a:pt x="24418" y="66751"/>
                    <a:pt x="24418" y="68580"/>
                    <a:pt x="25366" y="70409"/>
                  </a:cubicBezTo>
                  <a:cubicBezTo>
                    <a:pt x="26315" y="73152"/>
                    <a:pt x="27263" y="76810"/>
                    <a:pt x="28212" y="79553"/>
                  </a:cubicBezTo>
                  <a:cubicBezTo>
                    <a:pt x="29160" y="82296"/>
                    <a:pt x="31057" y="85039"/>
                    <a:pt x="33903" y="87782"/>
                  </a:cubicBezTo>
                  <a:cubicBezTo>
                    <a:pt x="38645" y="92354"/>
                    <a:pt x="41491" y="97841"/>
                    <a:pt x="44336" y="103327"/>
                  </a:cubicBezTo>
                  <a:cubicBezTo>
                    <a:pt x="46233" y="106985"/>
                    <a:pt x="44336" y="110642"/>
                    <a:pt x="40542" y="112471"/>
                  </a:cubicBezTo>
                  <a:cubicBezTo>
                    <a:pt x="40542" y="112471"/>
                    <a:pt x="40542" y="112471"/>
                    <a:pt x="40542" y="112471"/>
                  </a:cubicBezTo>
                  <a:cubicBezTo>
                    <a:pt x="38645" y="113386"/>
                    <a:pt x="38645" y="112471"/>
                    <a:pt x="37697" y="112471"/>
                  </a:cubicBezTo>
                  <a:close/>
                </a:path>
              </a:pathLst>
            </a:custGeom>
            <a:solidFill>
              <a:srgbClr val="F1A900"/>
            </a:solidFill>
            <a:ln w="9404" cap="flat">
              <a:noFill/>
              <a:prstDash val="solid"/>
              <a:miter/>
            </a:ln>
          </p:spPr>
          <p:txBody>
            <a:bodyPr rtlCol="0" anchor="ctr"/>
            <a:lstStyle/>
            <a:p>
              <a:endParaRPr lang="en-US"/>
            </a:p>
          </p:txBody>
        </p:sp>
      </p:grpSp>
    </p:spTree>
    <p:extLst>
      <p:ext uri="{BB962C8B-B14F-4D97-AF65-F5344CB8AC3E}">
        <p14:creationId xmlns:p14="http://schemas.microsoft.com/office/powerpoint/2010/main" val="258091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descr="A city with tall buildings&#10;&#10;Description automatically generated with low confidence">
            <a:extLst>
              <a:ext uri="{FF2B5EF4-FFF2-40B4-BE49-F238E27FC236}">
                <a16:creationId xmlns:a16="http://schemas.microsoft.com/office/drawing/2014/main" id="{29E8C62D-6954-B74B-8677-4E64DB0C438B}"/>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20791" b="23719"/>
          <a:stretch/>
        </p:blipFill>
        <p:spPr>
          <a:xfrm>
            <a:off x="11031" y="-1"/>
            <a:ext cx="12203108" cy="4514301"/>
          </a:xfrm>
          <a:prstGeom prst="rect">
            <a:avLst/>
          </a:prstGeom>
        </p:spPr>
      </p:pic>
      <p:sp>
        <p:nvSpPr>
          <p:cNvPr id="23" name="Rectangle 22">
            <a:extLst>
              <a:ext uri="{FF2B5EF4-FFF2-40B4-BE49-F238E27FC236}">
                <a16:creationId xmlns:a16="http://schemas.microsoft.com/office/drawing/2014/main" id="{F14D10AF-FA31-164C-82AC-43F246341685}"/>
              </a:ext>
            </a:extLst>
          </p:cNvPr>
          <p:cNvSpPr/>
          <p:nvPr userDrawn="1"/>
        </p:nvSpPr>
        <p:spPr>
          <a:xfrm>
            <a:off x="11031" y="0"/>
            <a:ext cx="12192000" cy="4514299"/>
          </a:xfrm>
          <a:prstGeom prst="rect">
            <a:avLst/>
          </a:prstGeom>
          <a:solidFill>
            <a:schemeClr val="accent1">
              <a:lumMod val="50000"/>
              <a:alpha val="79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865"/>
              </a:solidFill>
            </a:endParaRPr>
          </a:p>
        </p:txBody>
      </p:sp>
      <p:grpSp>
        <p:nvGrpSpPr>
          <p:cNvPr id="2" name="Group 1">
            <a:extLst>
              <a:ext uri="{FF2B5EF4-FFF2-40B4-BE49-F238E27FC236}">
                <a16:creationId xmlns:a16="http://schemas.microsoft.com/office/drawing/2014/main" id="{26AD98D7-2FB7-494F-9270-6082C176AF5B}"/>
              </a:ext>
            </a:extLst>
          </p:cNvPr>
          <p:cNvGrpSpPr/>
          <p:nvPr userDrawn="1"/>
        </p:nvGrpSpPr>
        <p:grpSpPr>
          <a:xfrm>
            <a:off x="6568254" y="2070313"/>
            <a:ext cx="4791359" cy="4791359"/>
            <a:chOff x="3186688" y="726424"/>
            <a:chExt cx="6662447" cy="6662447"/>
          </a:xfrm>
        </p:grpSpPr>
        <p:sp>
          <p:nvSpPr>
            <p:cNvPr id="8" name="Oval 7">
              <a:extLst>
                <a:ext uri="{FF2B5EF4-FFF2-40B4-BE49-F238E27FC236}">
                  <a16:creationId xmlns:a16="http://schemas.microsoft.com/office/drawing/2014/main" id="{ACC02D7E-587A-2B44-BDBF-6EA59BEC70DC}"/>
                </a:ext>
              </a:extLst>
            </p:cNvPr>
            <p:cNvSpPr/>
            <p:nvPr userDrawn="1"/>
          </p:nvSpPr>
          <p:spPr>
            <a:xfrm>
              <a:off x="3186688" y="726424"/>
              <a:ext cx="6662447" cy="6662447"/>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3AF52FA-10C5-524D-BBDF-EBEA5003BA98}"/>
                </a:ext>
              </a:extLst>
            </p:cNvPr>
            <p:cNvSpPr/>
            <p:nvPr userDrawn="1"/>
          </p:nvSpPr>
          <p:spPr>
            <a:xfrm>
              <a:off x="3480516" y="1013664"/>
              <a:ext cx="6087965" cy="6087965"/>
            </a:xfrm>
            <a:prstGeom prst="ellipse">
              <a:avLst/>
            </a:prstGeom>
            <a:solidFill>
              <a:srgbClr val="F1A90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2164527D-1649-6A44-BCAC-1BA3673CFD50}"/>
              </a:ext>
            </a:extLst>
          </p:cNvPr>
          <p:cNvSpPr/>
          <p:nvPr userDrawn="1"/>
        </p:nvSpPr>
        <p:spPr>
          <a:xfrm>
            <a:off x="11031" y="4220444"/>
            <a:ext cx="12192000" cy="2664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865"/>
              </a:solidFill>
            </a:endParaRPr>
          </a:p>
        </p:txBody>
      </p:sp>
      <p:grpSp>
        <p:nvGrpSpPr>
          <p:cNvPr id="25" name="Graphic 10">
            <a:extLst>
              <a:ext uri="{FF2B5EF4-FFF2-40B4-BE49-F238E27FC236}">
                <a16:creationId xmlns:a16="http://schemas.microsoft.com/office/drawing/2014/main" id="{BC94245D-0581-D74D-84B8-D5ADBB8B2D4D}"/>
              </a:ext>
            </a:extLst>
          </p:cNvPr>
          <p:cNvGrpSpPr/>
          <p:nvPr/>
        </p:nvGrpSpPr>
        <p:grpSpPr>
          <a:xfrm>
            <a:off x="927560" y="5178008"/>
            <a:ext cx="2608598" cy="833537"/>
            <a:chOff x="1053141" y="588700"/>
            <a:chExt cx="2790972" cy="891811"/>
          </a:xfrm>
        </p:grpSpPr>
        <p:sp>
          <p:nvSpPr>
            <p:cNvPr id="26" name="Graphic 10">
              <a:extLst>
                <a:ext uri="{FF2B5EF4-FFF2-40B4-BE49-F238E27FC236}">
                  <a16:creationId xmlns:a16="http://schemas.microsoft.com/office/drawing/2014/main" id="{B1CDADB7-F486-9A4F-8B88-48632AB61639}"/>
                </a:ext>
              </a:extLst>
            </p:cNvPr>
            <p:cNvSpPr/>
            <p:nvPr/>
          </p:nvSpPr>
          <p:spPr>
            <a:xfrm>
              <a:off x="1788997" y="674005"/>
              <a:ext cx="501923" cy="620686"/>
            </a:xfrm>
            <a:custGeom>
              <a:avLst/>
              <a:gdLst>
                <a:gd name="connsiteX0" fmla="*/ 297896 w 501923"/>
                <a:gd name="connsiteY0" fmla="*/ 58 h 620686"/>
                <a:gd name="connsiteX1" fmla="*/ 147721 w 501923"/>
                <a:gd name="connsiteY1" fmla="*/ 41400 h 620686"/>
                <a:gd name="connsiteX2" fmla="*/ 39596 w 501923"/>
                <a:gd name="connsiteY2" fmla="*/ 153766 h 620686"/>
                <a:gd name="connsiteX3" fmla="*/ 21 w 501923"/>
                <a:gd name="connsiteY3" fmla="*/ 309947 h 620686"/>
                <a:gd name="connsiteX4" fmla="*/ 39596 w 501923"/>
                <a:gd name="connsiteY4" fmla="*/ 467188 h 620686"/>
                <a:gd name="connsiteX5" fmla="*/ 443982 w 501923"/>
                <a:gd name="connsiteY5" fmla="*/ 583419 h 620686"/>
                <a:gd name="connsiteX6" fmla="*/ 488705 w 501923"/>
                <a:gd name="connsiteY6" fmla="*/ 553052 h 620686"/>
                <a:gd name="connsiteX7" fmla="*/ 501426 w 501923"/>
                <a:gd name="connsiteY7" fmla="*/ 524431 h 620686"/>
                <a:gd name="connsiteX8" fmla="*/ 491532 w 501923"/>
                <a:gd name="connsiteY8" fmla="*/ 496870 h 620686"/>
                <a:gd name="connsiteX9" fmla="*/ 467151 w 501923"/>
                <a:gd name="connsiteY9" fmla="*/ 486622 h 620686"/>
                <a:gd name="connsiteX10" fmla="*/ 441710 w 501923"/>
                <a:gd name="connsiteY10" fmla="*/ 495810 h 620686"/>
                <a:gd name="connsiteX11" fmla="*/ 300369 w 501923"/>
                <a:gd name="connsiteY11" fmla="*/ 547046 h 620686"/>
                <a:gd name="connsiteX12" fmla="*/ 189417 w 501923"/>
                <a:gd name="connsiteY12" fmla="*/ 515244 h 620686"/>
                <a:gd name="connsiteX13" fmla="*/ 108853 w 501923"/>
                <a:gd name="connsiteY13" fmla="*/ 429380 h 620686"/>
                <a:gd name="connsiteX14" fmla="*/ 77051 w 501923"/>
                <a:gd name="connsiteY14" fmla="*/ 309947 h 620686"/>
                <a:gd name="connsiteX15" fmla="*/ 107086 w 501923"/>
                <a:gd name="connsiteY15" fmla="*/ 190867 h 620686"/>
                <a:gd name="connsiteX16" fmla="*/ 187650 w 501923"/>
                <a:gd name="connsiteY16" fmla="*/ 104650 h 620686"/>
                <a:gd name="connsiteX17" fmla="*/ 298602 w 501923"/>
                <a:gd name="connsiteY17" fmla="*/ 72848 h 620686"/>
                <a:gd name="connsiteX18" fmla="*/ 377046 w 501923"/>
                <a:gd name="connsiteY18" fmla="*/ 84862 h 620686"/>
                <a:gd name="connsiteX19" fmla="*/ 438883 w 501923"/>
                <a:gd name="connsiteY19" fmla="*/ 124084 h 620686"/>
                <a:gd name="connsiteX20" fmla="*/ 465738 w 501923"/>
                <a:gd name="connsiteY20" fmla="*/ 133978 h 620686"/>
                <a:gd name="connsiteX21" fmla="*/ 491532 w 501923"/>
                <a:gd name="connsiteY21" fmla="*/ 124084 h 620686"/>
                <a:gd name="connsiteX22" fmla="*/ 501073 w 501923"/>
                <a:gd name="connsiteY22" fmla="*/ 98289 h 620686"/>
                <a:gd name="connsiteX23" fmla="*/ 501073 w 501923"/>
                <a:gd name="connsiteY23" fmla="*/ 80975 h 620686"/>
                <a:gd name="connsiteX24" fmla="*/ 488705 w 501923"/>
                <a:gd name="connsiteY24" fmla="*/ 66841 h 620686"/>
                <a:gd name="connsiteX25" fmla="*/ 401781 w 501923"/>
                <a:gd name="connsiteY25" fmla="*/ 15605 h 620686"/>
                <a:gd name="connsiteX26" fmla="*/ 299662 w 501923"/>
                <a:gd name="connsiteY26" fmla="*/ 58 h 6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1923" h="620686">
                  <a:moveTo>
                    <a:pt x="297896" y="58"/>
                  </a:moveTo>
                  <a:cubicBezTo>
                    <a:pt x="244985" y="-273"/>
                    <a:pt x="193010" y="14035"/>
                    <a:pt x="147721" y="41400"/>
                  </a:cubicBezTo>
                  <a:cubicBezTo>
                    <a:pt x="102404" y="68669"/>
                    <a:pt x="65104" y="107434"/>
                    <a:pt x="39596" y="153766"/>
                  </a:cubicBezTo>
                  <a:cubicBezTo>
                    <a:pt x="13034" y="201494"/>
                    <a:pt x="-605" y="255329"/>
                    <a:pt x="21" y="309947"/>
                  </a:cubicBezTo>
                  <a:cubicBezTo>
                    <a:pt x="-594" y="364900"/>
                    <a:pt x="13038" y="419076"/>
                    <a:pt x="39596" y="467188"/>
                  </a:cubicBezTo>
                  <a:cubicBezTo>
                    <a:pt x="119167" y="610953"/>
                    <a:pt x="300217" y="662991"/>
                    <a:pt x="443982" y="583419"/>
                  </a:cubicBezTo>
                  <a:cubicBezTo>
                    <a:pt x="459780" y="574674"/>
                    <a:pt x="474752" y="564512"/>
                    <a:pt x="488705" y="553052"/>
                  </a:cubicBezTo>
                  <a:cubicBezTo>
                    <a:pt x="496808" y="545745"/>
                    <a:pt x="501433" y="535343"/>
                    <a:pt x="501426" y="524431"/>
                  </a:cubicBezTo>
                  <a:cubicBezTo>
                    <a:pt x="501737" y="514322"/>
                    <a:pt x="498204" y="504474"/>
                    <a:pt x="491532" y="496870"/>
                  </a:cubicBezTo>
                  <a:cubicBezTo>
                    <a:pt x="485250" y="490114"/>
                    <a:pt x="476373" y="486382"/>
                    <a:pt x="467151" y="486622"/>
                  </a:cubicBezTo>
                  <a:cubicBezTo>
                    <a:pt x="457943" y="487061"/>
                    <a:pt x="449077" y="490262"/>
                    <a:pt x="441710" y="495810"/>
                  </a:cubicBezTo>
                  <a:cubicBezTo>
                    <a:pt x="401530" y="528000"/>
                    <a:pt x="351842" y="546010"/>
                    <a:pt x="300369" y="547046"/>
                  </a:cubicBezTo>
                  <a:cubicBezTo>
                    <a:pt x="261094" y="547353"/>
                    <a:pt x="222565" y="536311"/>
                    <a:pt x="189417" y="515244"/>
                  </a:cubicBezTo>
                  <a:cubicBezTo>
                    <a:pt x="155559" y="494110"/>
                    <a:pt x="127789" y="464517"/>
                    <a:pt x="108853" y="429380"/>
                  </a:cubicBezTo>
                  <a:cubicBezTo>
                    <a:pt x="88079" y="392999"/>
                    <a:pt x="77122" y="351840"/>
                    <a:pt x="77051" y="309947"/>
                  </a:cubicBezTo>
                  <a:cubicBezTo>
                    <a:pt x="76723" y="268340"/>
                    <a:pt x="87062" y="227342"/>
                    <a:pt x="107086" y="190867"/>
                  </a:cubicBezTo>
                  <a:cubicBezTo>
                    <a:pt x="125906" y="155554"/>
                    <a:pt x="153693" y="125818"/>
                    <a:pt x="187650" y="104650"/>
                  </a:cubicBezTo>
                  <a:cubicBezTo>
                    <a:pt x="220798" y="83584"/>
                    <a:pt x="259327" y="72540"/>
                    <a:pt x="298602" y="72848"/>
                  </a:cubicBezTo>
                  <a:cubicBezTo>
                    <a:pt x="325273" y="71880"/>
                    <a:pt x="351888" y="75956"/>
                    <a:pt x="377046" y="84862"/>
                  </a:cubicBezTo>
                  <a:cubicBezTo>
                    <a:pt x="399622" y="94550"/>
                    <a:pt x="420498" y="107792"/>
                    <a:pt x="438883" y="124084"/>
                  </a:cubicBezTo>
                  <a:cubicBezTo>
                    <a:pt x="446416" y="130395"/>
                    <a:pt x="455911" y="133892"/>
                    <a:pt x="465738" y="133978"/>
                  </a:cubicBezTo>
                  <a:cubicBezTo>
                    <a:pt x="475324" y="134317"/>
                    <a:pt x="484635" y="130746"/>
                    <a:pt x="491532" y="124084"/>
                  </a:cubicBezTo>
                  <a:cubicBezTo>
                    <a:pt x="498416" y="117348"/>
                    <a:pt x="501917" y="107883"/>
                    <a:pt x="501073" y="98289"/>
                  </a:cubicBezTo>
                  <a:cubicBezTo>
                    <a:pt x="502207" y="92574"/>
                    <a:pt x="502207" y="86691"/>
                    <a:pt x="501073" y="80975"/>
                  </a:cubicBezTo>
                  <a:cubicBezTo>
                    <a:pt x="498447" y="75138"/>
                    <a:pt x="494144" y="70217"/>
                    <a:pt x="488705" y="66841"/>
                  </a:cubicBezTo>
                  <a:cubicBezTo>
                    <a:pt x="462875" y="44915"/>
                    <a:pt x="433473" y="27585"/>
                    <a:pt x="401781" y="15605"/>
                  </a:cubicBezTo>
                  <a:cubicBezTo>
                    <a:pt x="368877" y="4640"/>
                    <a:pt x="334340" y="-618"/>
                    <a:pt x="299662" y="58"/>
                  </a:cubicBezTo>
                </a:path>
              </a:pathLst>
            </a:custGeom>
            <a:solidFill>
              <a:srgbClr val="F5A800"/>
            </a:solidFill>
            <a:ln w="35327"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09069C62-CDA7-DD4D-9C13-AF7B5DA3B7F6}"/>
                </a:ext>
              </a:extLst>
            </p:cNvPr>
            <p:cNvSpPr/>
            <p:nvPr/>
          </p:nvSpPr>
          <p:spPr>
            <a:xfrm>
              <a:off x="2349051" y="681807"/>
              <a:ext cx="1495063" cy="605687"/>
            </a:xfrm>
            <a:custGeom>
              <a:avLst/>
              <a:gdLst>
                <a:gd name="connsiteX0" fmla="*/ 1123333 w 1495063"/>
                <a:gd name="connsiteY0" fmla="*/ 405324 h 605687"/>
                <a:gd name="connsiteX1" fmla="*/ 1236405 w 1495063"/>
                <a:gd name="connsiteY1" fmla="*/ 129357 h 605687"/>
                <a:gd name="connsiteX2" fmla="*/ 1347358 w 1495063"/>
                <a:gd name="connsiteY2" fmla="*/ 405324 h 605687"/>
                <a:gd name="connsiteX3" fmla="*/ 1491172 w 1495063"/>
                <a:gd name="connsiteY3" fmla="*/ 546665 h 605687"/>
                <a:gd name="connsiteX4" fmla="*/ 1272800 w 1495063"/>
                <a:gd name="connsiteY4" fmla="*/ 27238 h 605687"/>
                <a:gd name="connsiteX5" fmla="*/ 1234992 w 1495063"/>
                <a:gd name="connsiteY5" fmla="*/ 30 h 605687"/>
                <a:gd name="connsiteX6" fmla="*/ 1196830 w 1495063"/>
                <a:gd name="connsiteY6" fmla="*/ 27238 h 605687"/>
                <a:gd name="connsiteX7" fmla="*/ 979165 w 1495063"/>
                <a:gd name="connsiteY7" fmla="*/ 547018 h 605687"/>
                <a:gd name="connsiteX8" fmla="*/ 975278 w 1495063"/>
                <a:gd name="connsiteY8" fmla="*/ 564686 h 605687"/>
                <a:gd name="connsiteX9" fmla="*/ 986586 w 1495063"/>
                <a:gd name="connsiteY9" fmla="*/ 592954 h 605687"/>
                <a:gd name="connsiteX10" fmla="*/ 1014854 w 1495063"/>
                <a:gd name="connsiteY10" fmla="*/ 604968 h 605687"/>
                <a:gd name="connsiteX11" fmla="*/ 1036408 w 1495063"/>
                <a:gd name="connsiteY11" fmla="*/ 598607 h 605687"/>
                <a:gd name="connsiteX12" fmla="*/ 1051956 w 1495063"/>
                <a:gd name="connsiteY12" fmla="*/ 580233 h 605687"/>
                <a:gd name="connsiteX13" fmla="*/ 1096125 w 1495063"/>
                <a:gd name="connsiteY13" fmla="*/ 472461 h 605687"/>
                <a:gd name="connsiteX14" fmla="*/ 1374212 w 1495063"/>
                <a:gd name="connsiteY14" fmla="*/ 472461 h 605687"/>
                <a:gd name="connsiteX15" fmla="*/ 1417674 w 1495063"/>
                <a:gd name="connsiteY15" fmla="*/ 580940 h 605687"/>
                <a:gd name="connsiteX16" fmla="*/ 1432869 w 1495063"/>
                <a:gd name="connsiteY16" fmla="*/ 599314 h 605687"/>
                <a:gd name="connsiteX17" fmla="*/ 1454776 w 1495063"/>
                <a:gd name="connsiteY17" fmla="*/ 605674 h 605687"/>
                <a:gd name="connsiteX18" fmla="*/ 1483398 w 1495063"/>
                <a:gd name="connsiteY18" fmla="*/ 594014 h 605687"/>
                <a:gd name="connsiteX19" fmla="*/ 1495058 w 1495063"/>
                <a:gd name="connsiteY19" fmla="*/ 566099 h 605687"/>
                <a:gd name="connsiteX20" fmla="*/ 1491172 w 1495063"/>
                <a:gd name="connsiteY20" fmla="*/ 549138 h 605687"/>
                <a:gd name="connsiteX21" fmla="*/ 674930 w 1495063"/>
                <a:gd name="connsiteY21" fmla="*/ 534651 h 605687"/>
                <a:gd name="connsiteX22" fmla="*/ 574932 w 1495063"/>
                <a:gd name="connsiteY22" fmla="*/ 534651 h 605687"/>
                <a:gd name="connsiteX23" fmla="*/ 574932 w 1495063"/>
                <a:gd name="connsiteY23" fmla="*/ 71407 h 605687"/>
                <a:gd name="connsiteX24" fmla="*/ 674930 w 1495063"/>
                <a:gd name="connsiteY24" fmla="*/ 71407 h 605687"/>
                <a:gd name="connsiteX25" fmla="*/ 789062 w 1495063"/>
                <a:gd name="connsiteY25" fmla="*/ 100735 h 605687"/>
                <a:gd name="connsiteX26" fmla="*/ 868920 w 1495063"/>
                <a:gd name="connsiteY26" fmla="*/ 182713 h 605687"/>
                <a:gd name="connsiteX27" fmla="*/ 897188 w 1495063"/>
                <a:gd name="connsiteY27" fmla="*/ 302146 h 605687"/>
                <a:gd name="connsiteX28" fmla="*/ 868920 w 1495063"/>
                <a:gd name="connsiteY28" fmla="*/ 421932 h 605687"/>
                <a:gd name="connsiteX29" fmla="*/ 789062 w 1495063"/>
                <a:gd name="connsiteY29" fmla="*/ 504263 h 605687"/>
                <a:gd name="connsiteX30" fmla="*/ 674223 w 1495063"/>
                <a:gd name="connsiteY30" fmla="*/ 533944 h 605687"/>
                <a:gd name="connsiteX31" fmla="*/ 674223 w 1495063"/>
                <a:gd name="connsiteY31" fmla="*/ 30 h 605687"/>
                <a:gd name="connsiteX32" fmla="*/ 532883 w 1495063"/>
                <a:gd name="connsiteY32" fmla="*/ 30 h 605687"/>
                <a:gd name="connsiteX33" fmla="*/ 506381 w 1495063"/>
                <a:gd name="connsiteY33" fmla="*/ 13104 h 605687"/>
                <a:gd name="connsiteX34" fmla="*/ 494721 w 1495063"/>
                <a:gd name="connsiteY34" fmla="*/ 42079 h 605687"/>
                <a:gd name="connsiteX35" fmla="*/ 494721 w 1495063"/>
                <a:gd name="connsiteY35" fmla="*/ 564686 h 605687"/>
                <a:gd name="connsiteX36" fmla="*/ 534293 w 1495063"/>
                <a:gd name="connsiteY36" fmla="*/ 604968 h 605687"/>
                <a:gd name="connsiteX37" fmla="*/ 535003 w 1495063"/>
                <a:gd name="connsiteY37" fmla="*/ 604968 h 605687"/>
                <a:gd name="connsiteX38" fmla="*/ 676343 w 1495063"/>
                <a:gd name="connsiteY38" fmla="*/ 604968 h 605687"/>
                <a:gd name="connsiteX39" fmla="*/ 831818 w 1495063"/>
                <a:gd name="connsiteY39" fmla="*/ 566452 h 605687"/>
                <a:gd name="connsiteX40" fmla="*/ 937823 w 1495063"/>
                <a:gd name="connsiteY40" fmla="*/ 458680 h 605687"/>
                <a:gd name="connsiteX41" fmla="*/ 975632 w 1495063"/>
                <a:gd name="connsiteY41" fmla="*/ 302146 h 605687"/>
                <a:gd name="connsiteX42" fmla="*/ 937823 w 1495063"/>
                <a:gd name="connsiteY42" fmla="*/ 145964 h 605687"/>
                <a:gd name="connsiteX43" fmla="*/ 831818 w 1495063"/>
                <a:gd name="connsiteY43" fmla="*/ 39959 h 605687"/>
                <a:gd name="connsiteX44" fmla="*/ 676343 w 1495063"/>
                <a:gd name="connsiteY44" fmla="*/ 1090 h 605687"/>
                <a:gd name="connsiteX45" fmla="*/ 390482 w 1495063"/>
                <a:gd name="connsiteY45" fmla="*/ 531117 h 605687"/>
                <a:gd name="connsiteX46" fmla="*/ 79180 w 1495063"/>
                <a:gd name="connsiteY46" fmla="*/ 531117 h 605687"/>
                <a:gd name="connsiteX47" fmla="*/ 79180 w 1495063"/>
                <a:gd name="connsiteY47" fmla="*/ 337127 h 605687"/>
                <a:gd name="connsiteX48" fmla="*/ 301438 w 1495063"/>
                <a:gd name="connsiteY48" fmla="*/ 337127 h 605687"/>
                <a:gd name="connsiteX49" fmla="*/ 329706 w 1495063"/>
                <a:gd name="connsiteY49" fmla="*/ 326527 h 605687"/>
                <a:gd name="connsiteX50" fmla="*/ 330600 w 1495063"/>
                <a:gd name="connsiteY50" fmla="*/ 274065 h 605687"/>
                <a:gd name="connsiteX51" fmla="*/ 329706 w 1495063"/>
                <a:gd name="connsiteY51" fmla="*/ 273171 h 605687"/>
                <a:gd name="connsiteX52" fmla="*/ 301438 w 1495063"/>
                <a:gd name="connsiteY52" fmla="*/ 262570 h 605687"/>
                <a:gd name="connsiteX53" fmla="*/ 79180 w 1495063"/>
                <a:gd name="connsiteY53" fmla="*/ 262570 h 605687"/>
                <a:gd name="connsiteX54" fmla="*/ 79180 w 1495063"/>
                <a:gd name="connsiteY54" fmla="*/ 74234 h 605687"/>
                <a:gd name="connsiteX55" fmla="*/ 389069 w 1495063"/>
                <a:gd name="connsiteY55" fmla="*/ 74234 h 605687"/>
                <a:gd name="connsiteX56" fmla="*/ 417690 w 1495063"/>
                <a:gd name="connsiteY56" fmla="*/ 64340 h 605687"/>
                <a:gd name="connsiteX57" fmla="*/ 428291 w 1495063"/>
                <a:gd name="connsiteY57" fmla="*/ 37839 h 605687"/>
                <a:gd name="connsiteX58" fmla="*/ 417690 w 1495063"/>
                <a:gd name="connsiteY58" fmla="*/ 10631 h 605687"/>
                <a:gd name="connsiteX59" fmla="*/ 389069 w 1495063"/>
                <a:gd name="connsiteY59" fmla="*/ 30 h 605687"/>
                <a:gd name="connsiteX60" fmla="*/ 38898 w 1495063"/>
                <a:gd name="connsiteY60" fmla="*/ 30 h 605687"/>
                <a:gd name="connsiteX61" fmla="*/ 11690 w 1495063"/>
                <a:gd name="connsiteY61" fmla="*/ 13104 h 605687"/>
                <a:gd name="connsiteX62" fmla="*/ 29 w 1495063"/>
                <a:gd name="connsiteY62" fmla="*/ 42079 h 605687"/>
                <a:gd name="connsiteX63" fmla="*/ 29 w 1495063"/>
                <a:gd name="connsiteY63" fmla="*/ 564686 h 605687"/>
                <a:gd name="connsiteX64" fmla="*/ 11690 w 1495063"/>
                <a:gd name="connsiteY64" fmla="*/ 593307 h 605687"/>
                <a:gd name="connsiteX65" fmla="*/ 40311 w 1495063"/>
                <a:gd name="connsiteY65" fmla="*/ 604968 h 605687"/>
                <a:gd name="connsiteX66" fmla="*/ 390482 w 1495063"/>
                <a:gd name="connsiteY66" fmla="*/ 604968 h 605687"/>
                <a:gd name="connsiteX67" fmla="*/ 419104 w 1495063"/>
                <a:gd name="connsiteY67" fmla="*/ 594720 h 605687"/>
                <a:gd name="connsiteX68" fmla="*/ 429704 w 1495063"/>
                <a:gd name="connsiteY68" fmla="*/ 567159 h 605687"/>
                <a:gd name="connsiteX69" fmla="*/ 419104 w 1495063"/>
                <a:gd name="connsiteY69" fmla="*/ 540658 h 605687"/>
                <a:gd name="connsiteX70" fmla="*/ 390482 w 1495063"/>
                <a:gd name="connsiteY70" fmla="*/ 530764 h 6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5063" h="605687">
                  <a:moveTo>
                    <a:pt x="1123333" y="405324"/>
                  </a:moveTo>
                  <a:lnTo>
                    <a:pt x="1236405" y="129357"/>
                  </a:lnTo>
                  <a:lnTo>
                    <a:pt x="1347358" y="405324"/>
                  </a:lnTo>
                  <a:close/>
                  <a:moveTo>
                    <a:pt x="1491172" y="546665"/>
                  </a:moveTo>
                  <a:lnTo>
                    <a:pt x="1272800" y="27238"/>
                  </a:lnTo>
                  <a:cubicBezTo>
                    <a:pt x="1267945" y="10561"/>
                    <a:pt x="1252348" y="-662"/>
                    <a:pt x="1234992" y="30"/>
                  </a:cubicBezTo>
                  <a:cubicBezTo>
                    <a:pt x="1217692" y="-218"/>
                    <a:pt x="1202236" y="10802"/>
                    <a:pt x="1196830" y="27238"/>
                  </a:cubicBezTo>
                  <a:lnTo>
                    <a:pt x="979165" y="547018"/>
                  </a:lnTo>
                  <a:cubicBezTo>
                    <a:pt x="976872" y="552643"/>
                    <a:pt x="975558" y="558619"/>
                    <a:pt x="975278" y="564686"/>
                  </a:cubicBezTo>
                  <a:cubicBezTo>
                    <a:pt x="975165" y="575233"/>
                    <a:pt x="979232" y="585396"/>
                    <a:pt x="986586" y="592954"/>
                  </a:cubicBezTo>
                  <a:cubicBezTo>
                    <a:pt x="993685" y="601060"/>
                    <a:pt x="1004091" y="605484"/>
                    <a:pt x="1014854" y="604968"/>
                  </a:cubicBezTo>
                  <a:cubicBezTo>
                    <a:pt x="1022504" y="604996"/>
                    <a:pt x="1029999" y="602784"/>
                    <a:pt x="1036408" y="598607"/>
                  </a:cubicBezTo>
                  <a:cubicBezTo>
                    <a:pt x="1043203" y="594053"/>
                    <a:pt x="1048589" y="587689"/>
                    <a:pt x="1051956" y="580233"/>
                  </a:cubicBezTo>
                  <a:lnTo>
                    <a:pt x="1096125" y="472461"/>
                  </a:lnTo>
                  <a:lnTo>
                    <a:pt x="1374212" y="472461"/>
                  </a:lnTo>
                  <a:lnTo>
                    <a:pt x="1417674" y="580940"/>
                  </a:lnTo>
                  <a:cubicBezTo>
                    <a:pt x="1420667" y="588519"/>
                    <a:pt x="1425989" y="594950"/>
                    <a:pt x="1432869" y="599314"/>
                  </a:cubicBezTo>
                  <a:cubicBezTo>
                    <a:pt x="1439430" y="603448"/>
                    <a:pt x="1447020" y="605650"/>
                    <a:pt x="1454776" y="605674"/>
                  </a:cubicBezTo>
                  <a:cubicBezTo>
                    <a:pt x="1465525" y="605954"/>
                    <a:pt x="1475903" y="601727"/>
                    <a:pt x="1483398" y="594014"/>
                  </a:cubicBezTo>
                  <a:cubicBezTo>
                    <a:pt x="1491002" y="586738"/>
                    <a:pt x="1495224" y="576622"/>
                    <a:pt x="1495058" y="566099"/>
                  </a:cubicBezTo>
                  <a:cubicBezTo>
                    <a:pt x="1494899" y="560244"/>
                    <a:pt x="1493578" y="554477"/>
                    <a:pt x="1491172" y="549138"/>
                  </a:cubicBezTo>
                  <a:moveTo>
                    <a:pt x="674930" y="534651"/>
                  </a:moveTo>
                  <a:lnTo>
                    <a:pt x="574932" y="534651"/>
                  </a:lnTo>
                  <a:lnTo>
                    <a:pt x="574932" y="71407"/>
                  </a:lnTo>
                  <a:lnTo>
                    <a:pt x="674930" y="71407"/>
                  </a:lnTo>
                  <a:cubicBezTo>
                    <a:pt x="714915" y="70771"/>
                    <a:pt x="754339" y="80901"/>
                    <a:pt x="789062" y="100735"/>
                  </a:cubicBezTo>
                  <a:cubicBezTo>
                    <a:pt x="822832" y="120047"/>
                    <a:pt x="850500" y="148450"/>
                    <a:pt x="868920" y="182713"/>
                  </a:cubicBezTo>
                  <a:cubicBezTo>
                    <a:pt x="888100" y="219564"/>
                    <a:pt x="897813" y="260606"/>
                    <a:pt x="897188" y="302146"/>
                  </a:cubicBezTo>
                  <a:cubicBezTo>
                    <a:pt x="897813" y="343799"/>
                    <a:pt x="888100" y="384954"/>
                    <a:pt x="868920" y="421932"/>
                  </a:cubicBezTo>
                  <a:cubicBezTo>
                    <a:pt x="850712" y="456440"/>
                    <a:pt x="822998" y="485012"/>
                    <a:pt x="789062" y="504263"/>
                  </a:cubicBezTo>
                  <a:cubicBezTo>
                    <a:pt x="754158" y="524326"/>
                    <a:pt x="714477" y="534584"/>
                    <a:pt x="674223" y="533944"/>
                  </a:cubicBezTo>
                  <a:moveTo>
                    <a:pt x="674223" y="30"/>
                  </a:moveTo>
                  <a:lnTo>
                    <a:pt x="532883" y="30"/>
                  </a:lnTo>
                  <a:cubicBezTo>
                    <a:pt x="522703" y="839"/>
                    <a:pt x="513219" y="5518"/>
                    <a:pt x="506381" y="13104"/>
                  </a:cubicBezTo>
                  <a:cubicBezTo>
                    <a:pt x="498541" y="20657"/>
                    <a:pt x="494297" y="31200"/>
                    <a:pt x="494721" y="42079"/>
                  </a:cubicBezTo>
                  <a:lnTo>
                    <a:pt x="494721" y="564686"/>
                  </a:lnTo>
                  <a:cubicBezTo>
                    <a:pt x="494527" y="586738"/>
                    <a:pt x="512244" y="604773"/>
                    <a:pt x="534293" y="604968"/>
                  </a:cubicBezTo>
                  <a:cubicBezTo>
                    <a:pt x="534529" y="604971"/>
                    <a:pt x="534766" y="604971"/>
                    <a:pt x="535003" y="604968"/>
                  </a:cubicBezTo>
                  <a:lnTo>
                    <a:pt x="676343" y="604968"/>
                  </a:lnTo>
                  <a:cubicBezTo>
                    <a:pt x="730657" y="606042"/>
                    <a:pt x="784289" y="592756"/>
                    <a:pt x="831818" y="566452"/>
                  </a:cubicBezTo>
                  <a:cubicBezTo>
                    <a:pt x="876577" y="541202"/>
                    <a:pt x="913315" y="503849"/>
                    <a:pt x="937823" y="458680"/>
                  </a:cubicBezTo>
                  <a:cubicBezTo>
                    <a:pt x="963498" y="410554"/>
                    <a:pt x="976512" y="356685"/>
                    <a:pt x="975632" y="302146"/>
                  </a:cubicBezTo>
                  <a:cubicBezTo>
                    <a:pt x="976512" y="247718"/>
                    <a:pt x="963501" y="193964"/>
                    <a:pt x="937823" y="145964"/>
                  </a:cubicBezTo>
                  <a:cubicBezTo>
                    <a:pt x="913022" y="101468"/>
                    <a:pt x="876315" y="64761"/>
                    <a:pt x="831818" y="39959"/>
                  </a:cubicBezTo>
                  <a:cubicBezTo>
                    <a:pt x="784317" y="13547"/>
                    <a:pt x="730685" y="140"/>
                    <a:pt x="676343" y="1090"/>
                  </a:cubicBezTo>
                  <a:moveTo>
                    <a:pt x="390482" y="531117"/>
                  </a:moveTo>
                  <a:lnTo>
                    <a:pt x="79180" y="531117"/>
                  </a:lnTo>
                  <a:lnTo>
                    <a:pt x="79180" y="337127"/>
                  </a:lnTo>
                  <a:lnTo>
                    <a:pt x="301438" y="337127"/>
                  </a:lnTo>
                  <a:cubicBezTo>
                    <a:pt x="311890" y="337467"/>
                    <a:pt x="322056" y="333658"/>
                    <a:pt x="329706" y="326527"/>
                  </a:cubicBezTo>
                  <a:cubicBezTo>
                    <a:pt x="344441" y="312287"/>
                    <a:pt x="344840" y="288800"/>
                    <a:pt x="330600" y="274065"/>
                  </a:cubicBezTo>
                  <a:cubicBezTo>
                    <a:pt x="330306" y="273761"/>
                    <a:pt x="330010" y="273464"/>
                    <a:pt x="329706" y="273171"/>
                  </a:cubicBezTo>
                  <a:cubicBezTo>
                    <a:pt x="322056" y="266040"/>
                    <a:pt x="311890" y="262231"/>
                    <a:pt x="301438" y="262570"/>
                  </a:cubicBezTo>
                  <a:lnTo>
                    <a:pt x="79180" y="262570"/>
                  </a:lnTo>
                  <a:lnTo>
                    <a:pt x="79180" y="74234"/>
                  </a:lnTo>
                  <a:lnTo>
                    <a:pt x="389069" y="74234"/>
                  </a:lnTo>
                  <a:cubicBezTo>
                    <a:pt x="399521" y="74711"/>
                    <a:pt x="409761" y="71171"/>
                    <a:pt x="417690" y="64340"/>
                  </a:cubicBezTo>
                  <a:cubicBezTo>
                    <a:pt x="424793" y="57390"/>
                    <a:pt x="428641" y="47770"/>
                    <a:pt x="428291" y="37839"/>
                  </a:cubicBezTo>
                  <a:cubicBezTo>
                    <a:pt x="428845" y="27666"/>
                    <a:pt x="424980" y="17748"/>
                    <a:pt x="417690" y="10631"/>
                  </a:cubicBezTo>
                  <a:cubicBezTo>
                    <a:pt x="409931" y="3447"/>
                    <a:pt x="399638" y="-366"/>
                    <a:pt x="389069" y="30"/>
                  </a:cubicBezTo>
                  <a:lnTo>
                    <a:pt x="38898" y="30"/>
                  </a:lnTo>
                  <a:cubicBezTo>
                    <a:pt x="28456" y="623"/>
                    <a:pt x="18675" y="5323"/>
                    <a:pt x="11690" y="13104"/>
                  </a:cubicBezTo>
                  <a:cubicBezTo>
                    <a:pt x="3849" y="20657"/>
                    <a:pt x="-395" y="31200"/>
                    <a:pt x="29" y="42079"/>
                  </a:cubicBezTo>
                  <a:lnTo>
                    <a:pt x="29" y="564686"/>
                  </a:lnTo>
                  <a:cubicBezTo>
                    <a:pt x="-208" y="575427"/>
                    <a:pt x="4015" y="585788"/>
                    <a:pt x="11690" y="593307"/>
                  </a:cubicBezTo>
                  <a:cubicBezTo>
                    <a:pt x="19184" y="601021"/>
                    <a:pt x="29562" y="605247"/>
                    <a:pt x="40311" y="604968"/>
                  </a:cubicBezTo>
                  <a:lnTo>
                    <a:pt x="390482" y="604968"/>
                  </a:lnTo>
                  <a:cubicBezTo>
                    <a:pt x="400984" y="605346"/>
                    <a:pt x="411231" y="601678"/>
                    <a:pt x="419104" y="594720"/>
                  </a:cubicBezTo>
                  <a:cubicBezTo>
                    <a:pt x="426263" y="587374"/>
                    <a:pt x="430093" y="577410"/>
                    <a:pt x="429704" y="567159"/>
                  </a:cubicBezTo>
                  <a:cubicBezTo>
                    <a:pt x="430054" y="557226"/>
                    <a:pt x="426206" y="547608"/>
                    <a:pt x="419104" y="540658"/>
                  </a:cubicBezTo>
                  <a:cubicBezTo>
                    <a:pt x="411174" y="533827"/>
                    <a:pt x="400934" y="530287"/>
                    <a:pt x="390482" y="530764"/>
                  </a:cubicBezTo>
                </a:path>
              </a:pathLst>
            </a:custGeom>
            <a:solidFill>
              <a:schemeClr val="bg1"/>
            </a:solidFill>
            <a:ln w="35327"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9AAAEA6-4C36-9A49-AF3C-7736E69B1FF3}"/>
                </a:ext>
              </a:extLst>
            </p:cNvPr>
            <p:cNvSpPr/>
            <p:nvPr/>
          </p:nvSpPr>
          <p:spPr>
            <a:xfrm>
              <a:off x="1233194" y="1000560"/>
              <a:ext cx="54065" cy="151587"/>
            </a:xfrm>
            <a:custGeom>
              <a:avLst/>
              <a:gdLst>
                <a:gd name="connsiteX0" fmla="*/ 26857 w 54065"/>
                <a:gd name="connsiteY0" fmla="*/ 151588 h 151587"/>
                <a:gd name="connsiteX1" fmla="*/ 0 w 54065"/>
                <a:gd name="connsiteY1" fmla="*/ 124737 h 151587"/>
                <a:gd name="connsiteX2" fmla="*/ 2 w 54065"/>
                <a:gd name="connsiteY2" fmla="*/ 124380 h 151587"/>
                <a:gd name="connsiteX3" fmla="*/ 2 w 54065"/>
                <a:gd name="connsiteY3" fmla="*/ 27208 h 151587"/>
                <a:gd name="connsiteX4" fmla="*/ 26501 w 54065"/>
                <a:gd name="connsiteY4" fmla="*/ 4 h 151587"/>
                <a:gd name="connsiteX5" fmla="*/ 26857 w 54065"/>
                <a:gd name="connsiteY5" fmla="*/ 0 h 151587"/>
                <a:gd name="connsiteX6" fmla="*/ 54065 w 54065"/>
                <a:gd name="connsiteY6" fmla="*/ 27208 h 151587"/>
                <a:gd name="connsiteX7" fmla="*/ 54065 w 54065"/>
                <a:gd name="connsiteY7" fmla="*/ 124380 h 151587"/>
                <a:gd name="connsiteX8" fmla="*/ 26857 w 54065"/>
                <a:gd name="connsiteY8" fmla="*/ 151588 h 15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65" h="151587">
                  <a:moveTo>
                    <a:pt x="26857" y="151588"/>
                  </a:moveTo>
                  <a:cubicBezTo>
                    <a:pt x="12026" y="151588"/>
                    <a:pt x="1" y="139567"/>
                    <a:pt x="0" y="124737"/>
                  </a:cubicBezTo>
                  <a:cubicBezTo>
                    <a:pt x="0" y="124616"/>
                    <a:pt x="1" y="124500"/>
                    <a:pt x="2" y="124380"/>
                  </a:cubicBezTo>
                  <a:lnTo>
                    <a:pt x="2" y="27208"/>
                  </a:lnTo>
                  <a:cubicBezTo>
                    <a:pt x="-193" y="12378"/>
                    <a:pt x="11671" y="198"/>
                    <a:pt x="26501" y="4"/>
                  </a:cubicBezTo>
                  <a:cubicBezTo>
                    <a:pt x="26620" y="0"/>
                    <a:pt x="26738" y="0"/>
                    <a:pt x="26857" y="0"/>
                  </a:cubicBezTo>
                  <a:cubicBezTo>
                    <a:pt x="41884" y="0"/>
                    <a:pt x="54065" y="12180"/>
                    <a:pt x="54065" y="27208"/>
                  </a:cubicBezTo>
                  <a:lnTo>
                    <a:pt x="54065" y="124380"/>
                  </a:lnTo>
                  <a:cubicBezTo>
                    <a:pt x="54065" y="139408"/>
                    <a:pt x="41884" y="151588"/>
                    <a:pt x="26857" y="151588"/>
                  </a:cubicBezTo>
                  <a:close/>
                </a:path>
              </a:pathLst>
            </a:custGeom>
            <a:solidFill>
              <a:schemeClr val="bg1"/>
            </a:solidFill>
            <a:ln w="35327"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054A7A18-9CB4-5D47-9A69-850EE8A12F08}"/>
                </a:ext>
              </a:extLst>
            </p:cNvPr>
            <p:cNvSpPr/>
            <p:nvPr/>
          </p:nvSpPr>
          <p:spPr>
            <a:xfrm>
              <a:off x="1329308" y="950384"/>
              <a:ext cx="54062" cy="207063"/>
            </a:xfrm>
            <a:custGeom>
              <a:avLst/>
              <a:gdLst>
                <a:gd name="connsiteX0" fmla="*/ 27208 w 54062"/>
                <a:gd name="connsiteY0" fmla="*/ 207064 h 207063"/>
                <a:gd name="connsiteX1" fmla="*/ 0 w 54062"/>
                <a:gd name="connsiteY1" fmla="*/ 179856 h 207063"/>
                <a:gd name="connsiteX2" fmla="*/ 0 w 54062"/>
                <a:gd name="connsiteY2" fmla="*/ 27208 h 207063"/>
                <a:gd name="connsiteX3" fmla="*/ 27208 w 54062"/>
                <a:gd name="connsiteY3" fmla="*/ 0 h 207063"/>
                <a:gd name="connsiteX4" fmla="*/ 54063 w 54062"/>
                <a:gd name="connsiteY4" fmla="*/ 27208 h 207063"/>
                <a:gd name="connsiteX5" fmla="*/ 54063 w 54062"/>
                <a:gd name="connsiteY5" fmla="*/ 179856 h 207063"/>
                <a:gd name="connsiteX6" fmla="*/ 27208 w 54062"/>
                <a:gd name="connsiteY6" fmla="*/ 207064 h 2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62" h="207063">
                  <a:moveTo>
                    <a:pt x="27208" y="207064"/>
                  </a:moveTo>
                  <a:cubicBezTo>
                    <a:pt x="12261" y="206873"/>
                    <a:pt x="190" y="194803"/>
                    <a:pt x="0" y="179856"/>
                  </a:cubicBezTo>
                  <a:lnTo>
                    <a:pt x="0" y="27208"/>
                  </a:lnTo>
                  <a:cubicBezTo>
                    <a:pt x="190" y="12261"/>
                    <a:pt x="12261" y="191"/>
                    <a:pt x="27208" y="0"/>
                  </a:cubicBezTo>
                  <a:cubicBezTo>
                    <a:pt x="42097" y="194"/>
                    <a:pt x="54064" y="12318"/>
                    <a:pt x="54063" y="27208"/>
                  </a:cubicBezTo>
                  <a:lnTo>
                    <a:pt x="54063" y="179856"/>
                  </a:lnTo>
                  <a:cubicBezTo>
                    <a:pt x="54064" y="194746"/>
                    <a:pt x="42097" y="206869"/>
                    <a:pt x="27208" y="207064"/>
                  </a:cubicBezTo>
                  <a:close/>
                </a:path>
              </a:pathLst>
            </a:custGeom>
            <a:solidFill>
              <a:schemeClr val="bg1"/>
            </a:solidFill>
            <a:ln w="35327" cap="flat">
              <a:noFill/>
              <a:prstDash val="solid"/>
              <a:miter/>
            </a:ln>
          </p:spPr>
          <p:txBody>
            <a:bodyPr rtlCol="0" anchor="ctr"/>
            <a:lstStyle/>
            <a:p>
              <a:endParaRPr lang="en-US"/>
            </a:p>
          </p:txBody>
        </p:sp>
        <p:sp>
          <p:nvSpPr>
            <p:cNvPr id="30" name="Graphic 10">
              <a:extLst>
                <a:ext uri="{FF2B5EF4-FFF2-40B4-BE49-F238E27FC236}">
                  <a16:creationId xmlns:a16="http://schemas.microsoft.com/office/drawing/2014/main" id="{0CFC07A0-C78C-D34A-BED7-08D03C4D8E8C}"/>
                </a:ext>
              </a:extLst>
            </p:cNvPr>
            <p:cNvSpPr/>
            <p:nvPr/>
          </p:nvSpPr>
          <p:spPr>
            <a:xfrm>
              <a:off x="1422942" y="970171"/>
              <a:ext cx="54066" cy="181975"/>
            </a:xfrm>
            <a:custGeom>
              <a:avLst/>
              <a:gdLst>
                <a:gd name="connsiteX0" fmla="*/ 26858 w 54066"/>
                <a:gd name="connsiteY0" fmla="*/ 181976 h 181975"/>
                <a:gd name="connsiteX1" fmla="*/ 0 w 54066"/>
                <a:gd name="connsiteY1" fmla="*/ 155125 h 181975"/>
                <a:gd name="connsiteX2" fmla="*/ 4 w 54066"/>
                <a:gd name="connsiteY2" fmla="*/ 154768 h 181975"/>
                <a:gd name="connsiteX3" fmla="*/ 4 w 54066"/>
                <a:gd name="connsiteY3" fmla="*/ 27208 h 181975"/>
                <a:gd name="connsiteX4" fmla="*/ 26858 w 54066"/>
                <a:gd name="connsiteY4" fmla="*/ 0 h 181975"/>
                <a:gd name="connsiteX5" fmla="*/ 54066 w 54066"/>
                <a:gd name="connsiteY5" fmla="*/ 27208 h 181975"/>
                <a:gd name="connsiteX6" fmla="*/ 54066 w 54066"/>
                <a:gd name="connsiteY6" fmla="*/ 154768 h 181975"/>
                <a:gd name="connsiteX7" fmla="*/ 26858 w 54066"/>
                <a:gd name="connsiteY7" fmla="*/ 181976 h 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6" h="181975">
                  <a:moveTo>
                    <a:pt x="26858" y="181976"/>
                  </a:moveTo>
                  <a:cubicBezTo>
                    <a:pt x="12028" y="181976"/>
                    <a:pt x="4" y="169955"/>
                    <a:pt x="0" y="155125"/>
                  </a:cubicBezTo>
                  <a:cubicBezTo>
                    <a:pt x="0" y="155005"/>
                    <a:pt x="4" y="154888"/>
                    <a:pt x="4" y="154768"/>
                  </a:cubicBezTo>
                  <a:lnTo>
                    <a:pt x="4" y="27208"/>
                  </a:lnTo>
                  <a:cubicBezTo>
                    <a:pt x="4" y="12318"/>
                    <a:pt x="11972" y="194"/>
                    <a:pt x="26858" y="0"/>
                  </a:cubicBezTo>
                  <a:cubicBezTo>
                    <a:pt x="41805" y="191"/>
                    <a:pt x="53875" y="12261"/>
                    <a:pt x="54066" y="27208"/>
                  </a:cubicBezTo>
                  <a:lnTo>
                    <a:pt x="54066" y="154768"/>
                  </a:lnTo>
                  <a:cubicBezTo>
                    <a:pt x="54066" y="169796"/>
                    <a:pt x="41886" y="181976"/>
                    <a:pt x="26858" y="181976"/>
                  </a:cubicBezTo>
                  <a:close/>
                </a:path>
              </a:pathLst>
            </a:custGeom>
            <a:solidFill>
              <a:schemeClr val="bg1"/>
            </a:solidFill>
            <a:ln w="35327" cap="flat">
              <a:noFill/>
              <a:prstDash val="solid"/>
              <a:miter/>
            </a:ln>
          </p:spPr>
          <p:txBody>
            <a:bodyPr rtlCol="0" anchor="ctr"/>
            <a:lstStyle/>
            <a:p>
              <a:endParaRPr lang="en-US"/>
            </a:p>
          </p:txBody>
        </p:sp>
        <p:sp>
          <p:nvSpPr>
            <p:cNvPr id="31" name="Graphic 10">
              <a:extLst>
                <a:ext uri="{FF2B5EF4-FFF2-40B4-BE49-F238E27FC236}">
                  <a16:creationId xmlns:a16="http://schemas.microsoft.com/office/drawing/2014/main" id="{9FDE3700-0A94-5D48-9DA1-BEBE07F9CC49}"/>
                </a:ext>
              </a:extLst>
            </p:cNvPr>
            <p:cNvSpPr/>
            <p:nvPr/>
          </p:nvSpPr>
          <p:spPr>
            <a:xfrm>
              <a:off x="1520824" y="922116"/>
              <a:ext cx="54062" cy="230031"/>
            </a:xfrm>
            <a:custGeom>
              <a:avLst/>
              <a:gdLst>
                <a:gd name="connsiteX0" fmla="*/ 27208 w 54062"/>
                <a:gd name="connsiteY0" fmla="*/ 230032 h 230031"/>
                <a:gd name="connsiteX1" fmla="*/ 0 w 54062"/>
                <a:gd name="connsiteY1" fmla="*/ 202824 h 230031"/>
                <a:gd name="connsiteX2" fmla="*/ 0 w 54062"/>
                <a:gd name="connsiteY2" fmla="*/ 26148 h 230031"/>
                <a:gd name="connsiteX3" fmla="*/ 27208 w 54062"/>
                <a:gd name="connsiteY3" fmla="*/ 0 h 230031"/>
                <a:gd name="connsiteX4" fmla="*/ 54063 w 54062"/>
                <a:gd name="connsiteY4" fmla="*/ 27208 h 230031"/>
                <a:gd name="connsiteX5" fmla="*/ 54063 w 54062"/>
                <a:gd name="connsiteY5" fmla="*/ 203884 h 230031"/>
                <a:gd name="connsiteX6" fmla="*/ 27208 w 54062"/>
                <a:gd name="connsiteY6" fmla="*/ 230032 h 23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62" h="230031">
                  <a:moveTo>
                    <a:pt x="27208" y="230032"/>
                  </a:moveTo>
                  <a:cubicBezTo>
                    <a:pt x="12180" y="230032"/>
                    <a:pt x="0" y="217852"/>
                    <a:pt x="0" y="202824"/>
                  </a:cubicBezTo>
                  <a:lnTo>
                    <a:pt x="0" y="26148"/>
                  </a:lnTo>
                  <a:cubicBezTo>
                    <a:pt x="746" y="11616"/>
                    <a:pt x="12657" y="167"/>
                    <a:pt x="27208" y="0"/>
                  </a:cubicBezTo>
                  <a:cubicBezTo>
                    <a:pt x="42095" y="193"/>
                    <a:pt x="54063" y="12319"/>
                    <a:pt x="54063" y="27208"/>
                  </a:cubicBezTo>
                  <a:lnTo>
                    <a:pt x="54063" y="203884"/>
                  </a:lnTo>
                  <a:cubicBezTo>
                    <a:pt x="53681" y="218438"/>
                    <a:pt x="41766" y="230035"/>
                    <a:pt x="27208" y="230032"/>
                  </a:cubicBezTo>
                  <a:close/>
                </a:path>
              </a:pathLst>
            </a:custGeom>
            <a:solidFill>
              <a:schemeClr val="bg1"/>
            </a:solidFill>
            <a:ln w="35327" cap="flat">
              <a:noFill/>
              <a:prstDash val="solid"/>
              <a:miter/>
            </a:ln>
          </p:spPr>
          <p:txBody>
            <a:bodyPr rtlCol="0" anchor="ctr"/>
            <a:lstStyle/>
            <a:p>
              <a:endParaRPr lang="en-US"/>
            </a:p>
          </p:txBody>
        </p:sp>
        <p:sp>
          <p:nvSpPr>
            <p:cNvPr id="32" name="Graphic 10">
              <a:extLst>
                <a:ext uri="{FF2B5EF4-FFF2-40B4-BE49-F238E27FC236}">
                  <a16:creationId xmlns:a16="http://schemas.microsoft.com/office/drawing/2014/main" id="{8CEFE9B0-FFC1-A947-B3AF-456BFCEAB363}"/>
                </a:ext>
              </a:extLst>
            </p:cNvPr>
            <p:cNvSpPr/>
            <p:nvPr/>
          </p:nvSpPr>
          <p:spPr>
            <a:xfrm>
              <a:off x="1235554" y="824929"/>
              <a:ext cx="335255" cy="149484"/>
            </a:xfrm>
            <a:custGeom>
              <a:avLst/>
              <a:gdLst>
                <a:gd name="connsiteX0" fmla="*/ 26970 w 335255"/>
                <a:gd name="connsiteY0" fmla="*/ 149483 h 149484"/>
                <a:gd name="connsiteX1" fmla="*/ 4709 w 335255"/>
                <a:gd name="connsiteY1" fmla="*/ 137822 h 149484"/>
                <a:gd name="connsiteX2" fmla="*/ 11423 w 335255"/>
                <a:gd name="connsiteY2" fmla="*/ 100367 h 149484"/>
                <a:gd name="connsiteX3" fmla="*/ 104001 w 335255"/>
                <a:gd name="connsiteY3" fmla="*/ 36764 h 149484"/>
                <a:gd name="connsiteX4" fmla="*/ 128382 w 335255"/>
                <a:gd name="connsiteY4" fmla="*/ 33583 h 149484"/>
                <a:gd name="connsiteX5" fmla="*/ 211773 w 335255"/>
                <a:gd name="connsiteY5" fmla="*/ 62912 h 149484"/>
                <a:gd name="connsiteX6" fmla="*/ 292690 w 335255"/>
                <a:gd name="connsiteY6" fmla="*/ 4962 h 149484"/>
                <a:gd name="connsiteX7" fmla="*/ 330135 w 335255"/>
                <a:gd name="connsiteY7" fmla="*/ 11307 h 149484"/>
                <a:gd name="connsiteX8" fmla="*/ 330146 w 335255"/>
                <a:gd name="connsiteY8" fmla="*/ 11322 h 149484"/>
                <a:gd name="connsiteX9" fmla="*/ 324139 w 335255"/>
                <a:gd name="connsiteY9" fmla="*/ 49131 h 149484"/>
                <a:gd name="connsiteX10" fmla="*/ 231561 w 335255"/>
                <a:gd name="connsiteY10" fmla="*/ 115208 h 149484"/>
                <a:gd name="connsiteX11" fmla="*/ 206826 w 335255"/>
                <a:gd name="connsiteY11" fmla="*/ 118741 h 149484"/>
                <a:gd name="connsiteX12" fmla="*/ 123435 w 335255"/>
                <a:gd name="connsiteY12" fmla="*/ 89060 h 149484"/>
                <a:gd name="connsiteX13" fmla="*/ 42164 w 335255"/>
                <a:gd name="connsiteY13" fmla="*/ 144889 h 149484"/>
                <a:gd name="connsiteX14" fmla="*/ 26970 w 335255"/>
                <a:gd name="connsiteY14" fmla="*/ 149483 h 14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255" h="149484">
                  <a:moveTo>
                    <a:pt x="26970" y="149483"/>
                  </a:moveTo>
                  <a:cubicBezTo>
                    <a:pt x="18077" y="149522"/>
                    <a:pt x="9741" y="145154"/>
                    <a:pt x="4709" y="137822"/>
                  </a:cubicBezTo>
                  <a:cubicBezTo>
                    <a:pt x="-3607" y="125589"/>
                    <a:pt x="-626" y="108951"/>
                    <a:pt x="11423" y="100367"/>
                  </a:cubicBezTo>
                  <a:lnTo>
                    <a:pt x="104001" y="36764"/>
                  </a:lnTo>
                  <a:cubicBezTo>
                    <a:pt x="111091" y="31710"/>
                    <a:pt x="120232" y="30518"/>
                    <a:pt x="128382" y="33583"/>
                  </a:cubicBezTo>
                  <a:lnTo>
                    <a:pt x="211773" y="62912"/>
                  </a:lnTo>
                  <a:lnTo>
                    <a:pt x="292690" y="4962"/>
                  </a:lnTo>
                  <a:cubicBezTo>
                    <a:pt x="304782" y="-3626"/>
                    <a:pt x="321548" y="-785"/>
                    <a:pt x="330135" y="11307"/>
                  </a:cubicBezTo>
                  <a:cubicBezTo>
                    <a:pt x="330138" y="11312"/>
                    <a:pt x="330142" y="11317"/>
                    <a:pt x="330146" y="11322"/>
                  </a:cubicBezTo>
                  <a:cubicBezTo>
                    <a:pt x="338849" y="23440"/>
                    <a:pt x="336167" y="40306"/>
                    <a:pt x="324139" y="49131"/>
                  </a:cubicBezTo>
                  <a:lnTo>
                    <a:pt x="231561" y="115208"/>
                  </a:lnTo>
                  <a:cubicBezTo>
                    <a:pt x="224398" y="120384"/>
                    <a:pt x="215151" y="121706"/>
                    <a:pt x="206826" y="118741"/>
                  </a:cubicBezTo>
                  <a:lnTo>
                    <a:pt x="123435" y="89060"/>
                  </a:lnTo>
                  <a:lnTo>
                    <a:pt x="42164" y="144889"/>
                  </a:lnTo>
                  <a:cubicBezTo>
                    <a:pt x="37688" y="147935"/>
                    <a:pt x="32385" y="149539"/>
                    <a:pt x="26970" y="149483"/>
                  </a:cubicBezTo>
                  <a:close/>
                </a:path>
              </a:pathLst>
            </a:custGeom>
            <a:solidFill>
              <a:schemeClr val="bg1"/>
            </a:solidFill>
            <a:ln w="35327"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C5258D12-F42F-344E-A910-7CC8D735914E}"/>
                </a:ext>
              </a:extLst>
            </p:cNvPr>
            <p:cNvSpPr/>
            <p:nvPr/>
          </p:nvSpPr>
          <p:spPr>
            <a:xfrm>
              <a:off x="1272629" y="1096357"/>
              <a:ext cx="510855" cy="384154"/>
            </a:xfrm>
            <a:custGeom>
              <a:avLst/>
              <a:gdLst>
                <a:gd name="connsiteX0" fmla="*/ 310738 w 510855"/>
                <a:gd name="connsiteY0" fmla="*/ 382993 h 384154"/>
                <a:gd name="connsiteX1" fmla="*/ 282470 w 510855"/>
                <a:gd name="connsiteY1" fmla="*/ 375219 h 384154"/>
                <a:gd name="connsiteX2" fmla="*/ 259149 w 510855"/>
                <a:gd name="connsiteY2" fmla="*/ 337764 h 384154"/>
                <a:gd name="connsiteX3" fmla="*/ 214273 w 510855"/>
                <a:gd name="connsiteY3" fmla="*/ 287235 h 384154"/>
                <a:gd name="connsiteX4" fmla="*/ 186712 w 510855"/>
                <a:gd name="connsiteY4" fmla="*/ 264974 h 384154"/>
                <a:gd name="connsiteX5" fmla="*/ 179291 w 510855"/>
                <a:gd name="connsiteY5" fmla="*/ 257907 h 384154"/>
                <a:gd name="connsiteX6" fmla="*/ 175405 w 510855"/>
                <a:gd name="connsiteY6" fmla="*/ 253667 h 384154"/>
                <a:gd name="connsiteX7" fmla="*/ 151730 w 510855"/>
                <a:gd name="connsiteY7" fmla="*/ 245539 h 384154"/>
                <a:gd name="connsiteX8" fmla="*/ 72226 w 510855"/>
                <a:gd name="connsiteY8" fmla="*/ 222218 h 384154"/>
                <a:gd name="connsiteX9" fmla="*/ 5443 w 510855"/>
                <a:gd name="connsiteY9" fmla="*/ 112326 h 384154"/>
                <a:gd name="connsiteX10" fmla="*/ 1556 w 510855"/>
                <a:gd name="connsiteY10" fmla="*/ 101019 h 384154"/>
                <a:gd name="connsiteX11" fmla="*/ 17987 w 510855"/>
                <a:gd name="connsiteY11" fmla="*/ 66567 h 384154"/>
                <a:gd name="connsiteX12" fmla="*/ 52438 w 510855"/>
                <a:gd name="connsiteY12" fmla="*/ 82998 h 384154"/>
                <a:gd name="connsiteX13" fmla="*/ 56679 w 510855"/>
                <a:gd name="connsiteY13" fmla="*/ 95719 h 384154"/>
                <a:gd name="connsiteX14" fmla="*/ 86713 w 510855"/>
                <a:gd name="connsiteY14" fmla="*/ 169922 h 384154"/>
                <a:gd name="connsiteX15" fmla="*/ 169751 w 510855"/>
                <a:gd name="connsiteY15" fmla="*/ 194304 h 384154"/>
                <a:gd name="connsiteX16" fmla="*/ 200139 w 510855"/>
                <a:gd name="connsiteY16" fmla="*/ 204904 h 384154"/>
                <a:gd name="connsiteX17" fmla="*/ 218160 w 510855"/>
                <a:gd name="connsiteY17" fmla="*/ 220098 h 384154"/>
                <a:gd name="connsiteX18" fmla="*/ 224520 w 510855"/>
                <a:gd name="connsiteY18" fmla="*/ 226458 h 384154"/>
                <a:gd name="connsiteX19" fmla="*/ 239715 w 510855"/>
                <a:gd name="connsiteY19" fmla="*/ 239179 h 384154"/>
                <a:gd name="connsiteX20" fmla="*/ 312152 w 510855"/>
                <a:gd name="connsiteY20" fmla="*/ 327164 h 384154"/>
                <a:gd name="connsiteX21" fmla="*/ 312152 w 510855"/>
                <a:gd name="connsiteY21" fmla="*/ 328930 h 384154"/>
                <a:gd name="connsiteX22" fmla="*/ 315332 w 510855"/>
                <a:gd name="connsiteY22" fmla="*/ 328930 h 384154"/>
                <a:gd name="connsiteX23" fmla="*/ 389535 w 510855"/>
                <a:gd name="connsiteY23" fmla="*/ 314796 h 384154"/>
                <a:gd name="connsiteX24" fmla="*/ 445365 w 510855"/>
                <a:gd name="connsiteY24" fmla="*/ 304196 h 384154"/>
                <a:gd name="connsiteX25" fmla="*/ 439711 w 510855"/>
                <a:gd name="connsiteY25" fmla="*/ 270981 h 384154"/>
                <a:gd name="connsiteX26" fmla="*/ 453139 w 510855"/>
                <a:gd name="connsiteY26" fmla="*/ 197130 h 384154"/>
                <a:gd name="connsiteX27" fmla="*/ 456672 w 510855"/>
                <a:gd name="connsiteY27" fmla="*/ 178049 h 384154"/>
                <a:gd name="connsiteX28" fmla="*/ 450665 w 510855"/>
                <a:gd name="connsiteY28" fmla="*/ 169216 h 384154"/>
                <a:gd name="connsiteX29" fmla="*/ 411443 w 510855"/>
                <a:gd name="connsiteY29" fmla="*/ 120100 h 384154"/>
                <a:gd name="connsiteX30" fmla="*/ 369394 w 510855"/>
                <a:gd name="connsiteY30" fmla="*/ 84765 h 384154"/>
                <a:gd name="connsiteX31" fmla="*/ 326992 w 510855"/>
                <a:gd name="connsiteY31" fmla="*/ 49430 h 384154"/>
                <a:gd name="connsiteX32" fmla="*/ 318968 w 510855"/>
                <a:gd name="connsiteY32" fmla="*/ 12310 h 384154"/>
                <a:gd name="connsiteX33" fmla="*/ 356091 w 510855"/>
                <a:gd name="connsiteY33" fmla="*/ 4285 h 384154"/>
                <a:gd name="connsiteX34" fmla="*/ 362327 w 510855"/>
                <a:gd name="connsiteY34" fmla="*/ 9854 h 384154"/>
                <a:gd name="connsiteX35" fmla="*/ 402256 w 510855"/>
                <a:gd name="connsiteY35" fmla="*/ 45189 h 384154"/>
                <a:gd name="connsiteX36" fmla="*/ 446778 w 510855"/>
                <a:gd name="connsiteY36" fmla="*/ 82998 h 384154"/>
                <a:gd name="connsiteX37" fmla="*/ 493774 w 510855"/>
                <a:gd name="connsiteY37" fmla="*/ 141301 h 384154"/>
                <a:gd name="connsiteX38" fmla="*/ 505435 w 510855"/>
                <a:gd name="connsiteY38" fmla="*/ 157908 h 384154"/>
                <a:gd name="connsiteX39" fmla="*/ 510382 w 510855"/>
                <a:gd name="connsiteY39" fmla="*/ 179109 h 384154"/>
                <a:gd name="connsiteX40" fmla="*/ 504728 w 510855"/>
                <a:gd name="connsiteY40" fmla="*/ 209144 h 384154"/>
                <a:gd name="connsiteX41" fmla="*/ 492007 w 510855"/>
                <a:gd name="connsiteY41" fmla="*/ 279815 h 384154"/>
                <a:gd name="connsiteX42" fmla="*/ 506848 w 510855"/>
                <a:gd name="connsiteY42" fmla="*/ 327164 h 384154"/>
                <a:gd name="connsiteX43" fmla="*/ 459146 w 510855"/>
                <a:gd name="connsiteY43" fmla="*/ 358612 h 384154"/>
                <a:gd name="connsiteX44" fmla="*/ 397663 w 510855"/>
                <a:gd name="connsiteY44" fmla="*/ 369919 h 384154"/>
                <a:gd name="connsiteX45" fmla="*/ 326992 w 510855"/>
                <a:gd name="connsiteY45" fmla="*/ 384053 h 384154"/>
                <a:gd name="connsiteX46" fmla="*/ 310738 w 510855"/>
                <a:gd name="connsiteY46" fmla="*/ 382993 h 38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0855" h="384154">
                  <a:moveTo>
                    <a:pt x="310738" y="382993"/>
                  </a:moveTo>
                  <a:cubicBezTo>
                    <a:pt x="300749" y="383297"/>
                    <a:pt x="290901" y="380587"/>
                    <a:pt x="282470" y="375219"/>
                  </a:cubicBezTo>
                  <a:cubicBezTo>
                    <a:pt x="269884" y="366467"/>
                    <a:pt x="261449" y="352923"/>
                    <a:pt x="259149" y="337764"/>
                  </a:cubicBezTo>
                  <a:cubicBezTo>
                    <a:pt x="254909" y="315856"/>
                    <a:pt x="242541" y="302429"/>
                    <a:pt x="214273" y="287235"/>
                  </a:cubicBezTo>
                  <a:cubicBezTo>
                    <a:pt x="204026" y="281235"/>
                    <a:pt x="194733" y="273730"/>
                    <a:pt x="186712" y="264974"/>
                  </a:cubicBezTo>
                  <a:lnTo>
                    <a:pt x="179291" y="257907"/>
                  </a:lnTo>
                  <a:lnTo>
                    <a:pt x="175405" y="253667"/>
                  </a:lnTo>
                  <a:lnTo>
                    <a:pt x="151730" y="245539"/>
                  </a:lnTo>
                  <a:cubicBezTo>
                    <a:pt x="125898" y="235642"/>
                    <a:pt x="99311" y="227844"/>
                    <a:pt x="72226" y="222218"/>
                  </a:cubicBezTo>
                  <a:cubicBezTo>
                    <a:pt x="43958" y="216918"/>
                    <a:pt x="28057" y="182643"/>
                    <a:pt x="5443" y="112326"/>
                  </a:cubicBezTo>
                  <a:lnTo>
                    <a:pt x="1556" y="101019"/>
                  </a:lnTo>
                  <a:cubicBezTo>
                    <a:pt x="-3420" y="86970"/>
                    <a:pt x="3936" y="71542"/>
                    <a:pt x="17987" y="66567"/>
                  </a:cubicBezTo>
                  <a:cubicBezTo>
                    <a:pt x="32038" y="61592"/>
                    <a:pt x="47462" y="68949"/>
                    <a:pt x="52438" y="82998"/>
                  </a:cubicBezTo>
                  <a:cubicBezTo>
                    <a:pt x="52438" y="85825"/>
                    <a:pt x="53852" y="90065"/>
                    <a:pt x="56679" y="95719"/>
                  </a:cubicBezTo>
                  <a:cubicBezTo>
                    <a:pt x="63525" y="121619"/>
                    <a:pt x="73616" y="146552"/>
                    <a:pt x="86713" y="169922"/>
                  </a:cubicBezTo>
                  <a:cubicBezTo>
                    <a:pt x="114909" y="176173"/>
                    <a:pt x="142652" y="184321"/>
                    <a:pt x="169751" y="194304"/>
                  </a:cubicBezTo>
                  <a:lnTo>
                    <a:pt x="200139" y="204904"/>
                  </a:lnTo>
                  <a:cubicBezTo>
                    <a:pt x="207708" y="207756"/>
                    <a:pt x="214068" y="213119"/>
                    <a:pt x="218160" y="220098"/>
                  </a:cubicBezTo>
                  <a:lnTo>
                    <a:pt x="224520" y="226458"/>
                  </a:lnTo>
                  <a:cubicBezTo>
                    <a:pt x="229068" y="231282"/>
                    <a:pt x="234167" y="235550"/>
                    <a:pt x="239715" y="239179"/>
                  </a:cubicBezTo>
                  <a:cubicBezTo>
                    <a:pt x="276417" y="255398"/>
                    <a:pt x="303282" y="288030"/>
                    <a:pt x="312152" y="327164"/>
                  </a:cubicBezTo>
                  <a:cubicBezTo>
                    <a:pt x="312318" y="327740"/>
                    <a:pt x="312318" y="328354"/>
                    <a:pt x="312152" y="328930"/>
                  </a:cubicBezTo>
                  <a:lnTo>
                    <a:pt x="315332" y="328930"/>
                  </a:lnTo>
                  <a:cubicBezTo>
                    <a:pt x="340066" y="323630"/>
                    <a:pt x="364801" y="319036"/>
                    <a:pt x="389535" y="314796"/>
                  </a:cubicBezTo>
                  <a:lnTo>
                    <a:pt x="445365" y="304196"/>
                  </a:lnTo>
                  <a:cubicBezTo>
                    <a:pt x="439736" y="294097"/>
                    <a:pt x="437740" y="282373"/>
                    <a:pt x="439711" y="270981"/>
                  </a:cubicBezTo>
                  <a:cubicBezTo>
                    <a:pt x="443598" y="247660"/>
                    <a:pt x="448192" y="224338"/>
                    <a:pt x="453139" y="197130"/>
                  </a:cubicBezTo>
                  <a:lnTo>
                    <a:pt x="456672" y="178049"/>
                  </a:lnTo>
                  <a:cubicBezTo>
                    <a:pt x="454506" y="175219"/>
                    <a:pt x="452503" y="172269"/>
                    <a:pt x="450665" y="169216"/>
                  </a:cubicBezTo>
                  <a:cubicBezTo>
                    <a:pt x="439376" y="151495"/>
                    <a:pt x="426227" y="135029"/>
                    <a:pt x="411443" y="120100"/>
                  </a:cubicBezTo>
                  <a:cubicBezTo>
                    <a:pt x="401903" y="111266"/>
                    <a:pt x="385649" y="97839"/>
                    <a:pt x="369394" y="84765"/>
                  </a:cubicBezTo>
                  <a:cubicBezTo>
                    <a:pt x="353140" y="71691"/>
                    <a:pt x="336886" y="57910"/>
                    <a:pt x="326992" y="49430"/>
                  </a:cubicBezTo>
                  <a:cubicBezTo>
                    <a:pt x="314526" y="41394"/>
                    <a:pt x="310932" y="24776"/>
                    <a:pt x="318968" y="12310"/>
                  </a:cubicBezTo>
                  <a:cubicBezTo>
                    <a:pt x="327003" y="-156"/>
                    <a:pt x="343625" y="-3750"/>
                    <a:pt x="356091" y="4285"/>
                  </a:cubicBezTo>
                  <a:cubicBezTo>
                    <a:pt x="358448" y="5805"/>
                    <a:pt x="360550" y="7685"/>
                    <a:pt x="362327" y="9854"/>
                  </a:cubicBezTo>
                  <a:cubicBezTo>
                    <a:pt x="371515" y="18335"/>
                    <a:pt x="387062" y="30702"/>
                    <a:pt x="402256" y="45189"/>
                  </a:cubicBezTo>
                  <a:cubicBezTo>
                    <a:pt x="417450" y="59677"/>
                    <a:pt x="437591" y="73457"/>
                    <a:pt x="446778" y="82998"/>
                  </a:cubicBezTo>
                  <a:cubicBezTo>
                    <a:pt x="464584" y="100605"/>
                    <a:pt x="480350" y="120163"/>
                    <a:pt x="493774" y="141301"/>
                  </a:cubicBezTo>
                  <a:cubicBezTo>
                    <a:pt x="498014" y="147661"/>
                    <a:pt x="501901" y="153315"/>
                    <a:pt x="505435" y="157908"/>
                  </a:cubicBezTo>
                  <a:cubicBezTo>
                    <a:pt x="510004" y="163961"/>
                    <a:pt x="511799" y="171661"/>
                    <a:pt x="510382" y="179109"/>
                  </a:cubicBezTo>
                  <a:lnTo>
                    <a:pt x="504728" y="209144"/>
                  </a:lnTo>
                  <a:cubicBezTo>
                    <a:pt x="500134" y="235646"/>
                    <a:pt x="495894" y="257907"/>
                    <a:pt x="492007" y="279815"/>
                  </a:cubicBezTo>
                  <a:cubicBezTo>
                    <a:pt x="505021" y="291835"/>
                    <a:pt x="510671" y="309863"/>
                    <a:pt x="506848" y="327164"/>
                  </a:cubicBezTo>
                  <a:cubicBezTo>
                    <a:pt x="499781" y="350485"/>
                    <a:pt x="475046" y="355078"/>
                    <a:pt x="459146" y="358612"/>
                  </a:cubicBezTo>
                  <a:cubicBezTo>
                    <a:pt x="436531" y="363205"/>
                    <a:pt x="417097" y="366386"/>
                    <a:pt x="397663" y="369919"/>
                  </a:cubicBezTo>
                  <a:cubicBezTo>
                    <a:pt x="378228" y="373453"/>
                    <a:pt x="349607" y="378753"/>
                    <a:pt x="326992" y="384053"/>
                  </a:cubicBezTo>
                  <a:cubicBezTo>
                    <a:pt x="321551" y="384350"/>
                    <a:pt x="316095" y="383993"/>
                    <a:pt x="310738" y="382993"/>
                  </a:cubicBezTo>
                  <a:close/>
                </a:path>
              </a:pathLst>
            </a:custGeom>
            <a:solidFill>
              <a:srgbClr val="F5A800"/>
            </a:solidFill>
            <a:ln w="35327" cap="flat">
              <a:noFill/>
              <a:prstDash val="solid"/>
              <a:miter/>
            </a:ln>
          </p:spPr>
          <p:txBody>
            <a:bodyPr rtlCol="0" anchor="ctr"/>
            <a:lstStyle/>
            <a:p>
              <a:endParaRPr lang="en-US"/>
            </a:p>
          </p:txBody>
        </p:sp>
        <p:sp>
          <p:nvSpPr>
            <p:cNvPr id="34" name="Graphic 10">
              <a:extLst>
                <a:ext uri="{FF2B5EF4-FFF2-40B4-BE49-F238E27FC236}">
                  <a16:creationId xmlns:a16="http://schemas.microsoft.com/office/drawing/2014/main" id="{B06BE4D3-9FED-C043-9518-49E207E4053C}"/>
                </a:ext>
              </a:extLst>
            </p:cNvPr>
            <p:cNvSpPr/>
            <p:nvPr/>
          </p:nvSpPr>
          <p:spPr>
            <a:xfrm>
              <a:off x="1053141" y="588700"/>
              <a:ext cx="325453" cy="436594"/>
            </a:xfrm>
            <a:custGeom>
              <a:avLst/>
              <a:gdLst>
                <a:gd name="connsiteX0" fmla="*/ 141540 w 325453"/>
                <a:gd name="connsiteY0" fmla="*/ 435534 h 436594"/>
                <a:gd name="connsiteX1" fmla="*/ 116098 w 325453"/>
                <a:gd name="connsiteY1" fmla="*/ 416807 h 436594"/>
                <a:gd name="connsiteX2" fmla="*/ 87830 w 325453"/>
                <a:gd name="connsiteY2" fmla="*/ 373698 h 436594"/>
                <a:gd name="connsiteX3" fmla="*/ 57089 w 325453"/>
                <a:gd name="connsiteY3" fmla="*/ 331649 h 436594"/>
                <a:gd name="connsiteX4" fmla="*/ 40834 w 325453"/>
                <a:gd name="connsiteY4" fmla="*/ 286067 h 436594"/>
                <a:gd name="connsiteX5" fmla="*/ 35534 w 325453"/>
                <a:gd name="connsiteY5" fmla="*/ 267339 h 436594"/>
                <a:gd name="connsiteX6" fmla="*/ 28467 w 325453"/>
                <a:gd name="connsiteY6" fmla="*/ 247551 h 436594"/>
                <a:gd name="connsiteX7" fmla="*/ 15393 w 325453"/>
                <a:gd name="connsiteY7" fmla="*/ 212216 h 436594"/>
                <a:gd name="connsiteX8" fmla="*/ 6913 w 325453"/>
                <a:gd name="connsiteY8" fmla="*/ 125645 h 436594"/>
                <a:gd name="connsiteX9" fmla="*/ 13980 w 325453"/>
                <a:gd name="connsiteY9" fmla="*/ 57095 h 436594"/>
                <a:gd name="connsiteX10" fmla="*/ 24580 w 325453"/>
                <a:gd name="connsiteY10" fmla="*/ 13633 h 436594"/>
                <a:gd name="connsiteX11" fmla="*/ 62389 w 325453"/>
                <a:gd name="connsiteY11" fmla="*/ 205 h 436594"/>
                <a:gd name="connsiteX12" fmla="*/ 123165 w 325453"/>
                <a:gd name="connsiteY12" fmla="*/ 205 h 436594"/>
                <a:gd name="connsiteX13" fmla="*/ 273340 w 325453"/>
                <a:gd name="connsiteY13" fmla="*/ 3739 h 436594"/>
                <a:gd name="connsiteX14" fmla="*/ 325362 w 325453"/>
                <a:gd name="connsiteY14" fmla="*/ 49765 h 436594"/>
                <a:gd name="connsiteX15" fmla="*/ 324929 w 325453"/>
                <a:gd name="connsiteY15" fmla="*/ 59922 h 436594"/>
                <a:gd name="connsiteX16" fmla="*/ 324929 w 325453"/>
                <a:gd name="connsiteY16" fmla="*/ 124232 h 436594"/>
                <a:gd name="connsiteX17" fmla="*/ 324929 w 325453"/>
                <a:gd name="connsiteY17" fmla="*/ 221403 h 436594"/>
                <a:gd name="connsiteX18" fmla="*/ 300548 w 325453"/>
                <a:gd name="connsiteY18" fmla="*/ 247551 h 436594"/>
                <a:gd name="connsiteX19" fmla="*/ 300548 w 325453"/>
                <a:gd name="connsiteY19" fmla="*/ 247551 h 436594"/>
                <a:gd name="connsiteX20" fmla="*/ 273693 w 325453"/>
                <a:gd name="connsiteY20" fmla="*/ 219990 h 436594"/>
                <a:gd name="connsiteX21" fmla="*/ 273693 w 325453"/>
                <a:gd name="connsiteY21" fmla="*/ 124938 h 436594"/>
                <a:gd name="connsiteX22" fmla="*/ 273693 w 325453"/>
                <a:gd name="connsiteY22" fmla="*/ 59568 h 436594"/>
                <a:gd name="connsiteX23" fmla="*/ 273693 w 325453"/>
                <a:gd name="connsiteY23" fmla="*/ 59568 h 436594"/>
                <a:gd name="connsiteX24" fmla="*/ 124579 w 325453"/>
                <a:gd name="connsiteY24" fmla="*/ 56035 h 436594"/>
                <a:gd name="connsiteX25" fmla="*/ 70869 w 325453"/>
                <a:gd name="connsiteY25" fmla="*/ 56035 h 436594"/>
                <a:gd name="connsiteX26" fmla="*/ 60622 w 325453"/>
                <a:gd name="connsiteY26" fmla="*/ 145433 h 436594"/>
                <a:gd name="connsiteX27" fmla="*/ 62036 w 325453"/>
                <a:gd name="connsiteY27" fmla="*/ 183948 h 436594"/>
                <a:gd name="connsiteX28" fmla="*/ 80410 w 325453"/>
                <a:gd name="connsiteY28" fmla="*/ 233064 h 436594"/>
                <a:gd name="connsiteX29" fmla="*/ 85710 w 325453"/>
                <a:gd name="connsiteY29" fmla="*/ 250731 h 436594"/>
                <a:gd name="connsiteX30" fmla="*/ 91717 w 325453"/>
                <a:gd name="connsiteY30" fmla="*/ 271933 h 436594"/>
                <a:gd name="connsiteX31" fmla="*/ 103024 w 325453"/>
                <a:gd name="connsiteY31" fmla="*/ 307268 h 436594"/>
                <a:gd name="connsiteX32" fmla="*/ 127405 w 325453"/>
                <a:gd name="connsiteY32" fmla="*/ 340129 h 436594"/>
                <a:gd name="connsiteX33" fmla="*/ 165921 w 325453"/>
                <a:gd name="connsiteY33" fmla="*/ 401259 h 436594"/>
                <a:gd name="connsiteX34" fmla="*/ 150610 w 325453"/>
                <a:gd name="connsiteY34" fmla="*/ 436015 h 436594"/>
                <a:gd name="connsiteX35" fmla="*/ 148960 w 325453"/>
                <a:gd name="connsiteY35" fmla="*/ 436594 h 436594"/>
                <a:gd name="connsiteX36" fmla="*/ 141540 w 325453"/>
                <a:gd name="connsiteY36" fmla="*/ 435534 h 43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5453" h="436594">
                  <a:moveTo>
                    <a:pt x="141540" y="435534"/>
                  </a:moveTo>
                  <a:cubicBezTo>
                    <a:pt x="129932" y="435357"/>
                    <a:pt x="119715" y="427838"/>
                    <a:pt x="116098" y="416807"/>
                  </a:cubicBezTo>
                  <a:cubicBezTo>
                    <a:pt x="109398" y="400824"/>
                    <a:pt x="99816" y="386213"/>
                    <a:pt x="87830" y="373698"/>
                  </a:cubicBezTo>
                  <a:cubicBezTo>
                    <a:pt x="75975" y="360931"/>
                    <a:pt x="65658" y="346818"/>
                    <a:pt x="57089" y="331649"/>
                  </a:cubicBezTo>
                  <a:cubicBezTo>
                    <a:pt x="49865" y="317160"/>
                    <a:pt x="44408" y="301857"/>
                    <a:pt x="40834" y="286067"/>
                  </a:cubicBezTo>
                  <a:cubicBezTo>
                    <a:pt x="37654" y="279706"/>
                    <a:pt x="35534" y="273346"/>
                    <a:pt x="35534" y="267339"/>
                  </a:cubicBezTo>
                  <a:cubicBezTo>
                    <a:pt x="35534" y="261332"/>
                    <a:pt x="30234" y="254265"/>
                    <a:pt x="28467" y="247551"/>
                  </a:cubicBezTo>
                  <a:cubicBezTo>
                    <a:pt x="25509" y="235301"/>
                    <a:pt x="21121" y="223441"/>
                    <a:pt x="15393" y="212216"/>
                  </a:cubicBezTo>
                  <a:cubicBezTo>
                    <a:pt x="-1538" y="186524"/>
                    <a:pt x="-4711" y="154135"/>
                    <a:pt x="6913" y="125645"/>
                  </a:cubicBezTo>
                  <a:cubicBezTo>
                    <a:pt x="14218" y="103579"/>
                    <a:pt x="16629" y="80187"/>
                    <a:pt x="13980" y="57095"/>
                  </a:cubicBezTo>
                  <a:cubicBezTo>
                    <a:pt x="10927" y="41753"/>
                    <a:pt x="14806" y="25846"/>
                    <a:pt x="24580" y="13633"/>
                  </a:cubicBezTo>
                  <a:cubicBezTo>
                    <a:pt x="34597" y="3817"/>
                    <a:pt x="48425" y="-1094"/>
                    <a:pt x="62389" y="205"/>
                  </a:cubicBezTo>
                  <a:lnTo>
                    <a:pt x="123165" y="205"/>
                  </a:lnTo>
                  <a:lnTo>
                    <a:pt x="273340" y="3739"/>
                  </a:lnTo>
                  <a:cubicBezTo>
                    <a:pt x="300415" y="2083"/>
                    <a:pt x="323706" y="22690"/>
                    <a:pt x="325362" y="49765"/>
                  </a:cubicBezTo>
                  <a:cubicBezTo>
                    <a:pt x="325569" y="53157"/>
                    <a:pt x="325424" y="56560"/>
                    <a:pt x="324929" y="59922"/>
                  </a:cubicBezTo>
                  <a:cubicBezTo>
                    <a:pt x="324929" y="84656"/>
                    <a:pt x="324929" y="104797"/>
                    <a:pt x="324929" y="124232"/>
                  </a:cubicBezTo>
                  <a:cubicBezTo>
                    <a:pt x="324929" y="154620"/>
                    <a:pt x="324929" y="182181"/>
                    <a:pt x="324929" y="221403"/>
                  </a:cubicBezTo>
                  <a:cubicBezTo>
                    <a:pt x="324472" y="234985"/>
                    <a:pt x="314064" y="246147"/>
                    <a:pt x="300548" y="247551"/>
                  </a:cubicBezTo>
                  <a:lnTo>
                    <a:pt x="300548" y="247551"/>
                  </a:lnTo>
                  <a:cubicBezTo>
                    <a:pt x="285603" y="247168"/>
                    <a:pt x="273688" y="234940"/>
                    <a:pt x="273693" y="219990"/>
                  </a:cubicBezTo>
                  <a:cubicBezTo>
                    <a:pt x="273693" y="181828"/>
                    <a:pt x="273693" y="154620"/>
                    <a:pt x="273693" y="124938"/>
                  </a:cubicBezTo>
                  <a:cubicBezTo>
                    <a:pt x="273693" y="105504"/>
                    <a:pt x="273693" y="85010"/>
                    <a:pt x="273693" y="59568"/>
                  </a:cubicBezTo>
                  <a:lnTo>
                    <a:pt x="273693" y="59568"/>
                  </a:lnTo>
                  <a:lnTo>
                    <a:pt x="124579" y="56035"/>
                  </a:lnTo>
                  <a:lnTo>
                    <a:pt x="70869" y="56035"/>
                  </a:lnTo>
                  <a:cubicBezTo>
                    <a:pt x="73890" y="86224"/>
                    <a:pt x="70395" y="116710"/>
                    <a:pt x="60622" y="145433"/>
                  </a:cubicBezTo>
                  <a:cubicBezTo>
                    <a:pt x="54318" y="157633"/>
                    <a:pt x="54854" y="172242"/>
                    <a:pt x="62036" y="183948"/>
                  </a:cubicBezTo>
                  <a:cubicBezTo>
                    <a:pt x="70359" y="199411"/>
                    <a:pt x="76541" y="215935"/>
                    <a:pt x="80410" y="233064"/>
                  </a:cubicBezTo>
                  <a:cubicBezTo>
                    <a:pt x="80410" y="239071"/>
                    <a:pt x="83590" y="245078"/>
                    <a:pt x="85710" y="250731"/>
                  </a:cubicBezTo>
                  <a:cubicBezTo>
                    <a:pt x="87830" y="256385"/>
                    <a:pt x="89597" y="264866"/>
                    <a:pt x="91717" y="271933"/>
                  </a:cubicBezTo>
                  <a:cubicBezTo>
                    <a:pt x="94035" y="284127"/>
                    <a:pt x="97832" y="295993"/>
                    <a:pt x="103024" y="307268"/>
                  </a:cubicBezTo>
                  <a:cubicBezTo>
                    <a:pt x="110050" y="318997"/>
                    <a:pt x="118217" y="330004"/>
                    <a:pt x="127405" y="340129"/>
                  </a:cubicBezTo>
                  <a:cubicBezTo>
                    <a:pt x="144208" y="357719"/>
                    <a:pt x="157306" y="378510"/>
                    <a:pt x="165921" y="401259"/>
                  </a:cubicBezTo>
                  <a:cubicBezTo>
                    <a:pt x="171290" y="415086"/>
                    <a:pt x="164435" y="430644"/>
                    <a:pt x="150610" y="436015"/>
                  </a:cubicBezTo>
                  <a:cubicBezTo>
                    <a:pt x="150067" y="436227"/>
                    <a:pt x="149516" y="436418"/>
                    <a:pt x="148960" y="436594"/>
                  </a:cubicBezTo>
                  <a:cubicBezTo>
                    <a:pt x="146448" y="436598"/>
                    <a:pt x="143949" y="436241"/>
                    <a:pt x="141540" y="435534"/>
                  </a:cubicBezTo>
                  <a:close/>
                </a:path>
              </a:pathLst>
            </a:custGeom>
            <a:solidFill>
              <a:srgbClr val="F5A800"/>
            </a:solidFill>
            <a:ln w="35327" cap="flat">
              <a:noFill/>
              <a:prstDash val="solid"/>
              <a:miter/>
            </a:ln>
          </p:spPr>
          <p:txBody>
            <a:bodyPr rtlCol="0" anchor="ctr"/>
            <a:lstStyle/>
            <a:p>
              <a:endParaRPr lang="en-US"/>
            </a:p>
          </p:txBody>
        </p:sp>
      </p:grpSp>
      <p:sp>
        <p:nvSpPr>
          <p:cNvPr id="46" name="Title 15">
            <a:extLst>
              <a:ext uri="{FF2B5EF4-FFF2-40B4-BE49-F238E27FC236}">
                <a16:creationId xmlns:a16="http://schemas.microsoft.com/office/drawing/2014/main" id="{3A05A3DB-5762-D74C-9AFF-D2933A0AF46A}"/>
              </a:ext>
            </a:extLst>
          </p:cNvPr>
          <p:cNvSpPr>
            <a:spLocks noGrp="1"/>
          </p:cNvSpPr>
          <p:nvPr>
            <p:ph type="title" hasCustomPrompt="1"/>
          </p:nvPr>
        </p:nvSpPr>
        <p:spPr>
          <a:xfrm>
            <a:off x="901084" y="1285460"/>
            <a:ext cx="10654146" cy="575779"/>
          </a:xfrm>
          <a:prstGeom prst="rect">
            <a:avLst/>
          </a:prstGeom>
        </p:spPr>
        <p:txBody>
          <a:bodyPr anchor="ctr" anchorCtr="0"/>
          <a:lstStyle>
            <a:lvl1pPr algn="l">
              <a:lnSpc>
                <a:spcPct val="100000"/>
              </a:lnSpc>
              <a:defRPr sz="5400" b="1">
                <a:solidFill>
                  <a:schemeClr val="bg1"/>
                </a:solidFill>
              </a:defRPr>
            </a:lvl1pPr>
          </a:lstStyle>
          <a:p>
            <a:r>
              <a:rPr lang="en-US" dirty="0"/>
              <a:t>Presentation Title</a:t>
            </a:r>
          </a:p>
        </p:txBody>
      </p:sp>
      <p:sp>
        <p:nvSpPr>
          <p:cNvPr id="51" name="Text Placeholder 19">
            <a:extLst>
              <a:ext uri="{FF2B5EF4-FFF2-40B4-BE49-F238E27FC236}">
                <a16:creationId xmlns:a16="http://schemas.microsoft.com/office/drawing/2014/main" id="{F641CA3F-3778-F341-8E37-7075CEDECA43}"/>
              </a:ext>
            </a:extLst>
          </p:cNvPr>
          <p:cNvSpPr>
            <a:spLocks noGrp="1"/>
          </p:cNvSpPr>
          <p:nvPr>
            <p:ph type="body" sz="quarter" idx="15"/>
          </p:nvPr>
        </p:nvSpPr>
        <p:spPr>
          <a:xfrm>
            <a:off x="901084" y="824226"/>
            <a:ext cx="7343775" cy="421861"/>
          </a:xfrm>
          <a:prstGeom prst="rect">
            <a:avLst/>
          </a:prstGeom>
        </p:spPr>
        <p:txBody>
          <a:bodyPr>
            <a:normAutofit/>
          </a:bodyPr>
          <a:lstStyle>
            <a:lvl1pPr marL="0" indent="0" algn="l">
              <a:buNone/>
              <a:defRPr sz="2400" b="1" spc="50" baseline="0">
                <a:solidFill>
                  <a:srgbClr val="F1A900"/>
                </a:solidFill>
                <a:latin typeface="+mn-lt"/>
              </a:defRPr>
            </a:lvl1pPr>
          </a:lstStyle>
          <a:p>
            <a:pPr lvl="0"/>
            <a:endParaRPr lang="en-US" dirty="0"/>
          </a:p>
        </p:txBody>
      </p:sp>
      <p:sp>
        <p:nvSpPr>
          <p:cNvPr id="54" name="Text Placeholder 9">
            <a:extLst>
              <a:ext uri="{FF2B5EF4-FFF2-40B4-BE49-F238E27FC236}">
                <a16:creationId xmlns:a16="http://schemas.microsoft.com/office/drawing/2014/main" id="{597E8A90-668B-B740-AFB9-A641C85FF293}"/>
              </a:ext>
            </a:extLst>
          </p:cNvPr>
          <p:cNvSpPr txBox="1">
            <a:spLocks/>
          </p:cNvSpPr>
          <p:nvPr userDrawn="1"/>
        </p:nvSpPr>
        <p:spPr>
          <a:xfrm>
            <a:off x="901084" y="3859756"/>
            <a:ext cx="5283585" cy="1178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US" sz="2000" b="1" dirty="0">
                <a:solidFill>
                  <a:schemeClr val="bg1"/>
                </a:solidFill>
                <a:cs typeface="Calibri" panose="020F0502020204030204" pitchFamily="34" charset="0"/>
              </a:rPr>
              <a:t>We provide intelligent decarbonization analysis; </a:t>
            </a:r>
            <a:br>
              <a:rPr lang="en-US" sz="2000" b="1" dirty="0">
                <a:solidFill>
                  <a:schemeClr val="bg1"/>
                </a:solidFill>
                <a:cs typeface="Calibri" panose="020F0502020204030204" pitchFamily="34" charset="0"/>
              </a:rPr>
            </a:br>
            <a:r>
              <a:rPr lang="en-US" sz="2000" b="1" dirty="0">
                <a:solidFill>
                  <a:schemeClr val="bg1"/>
                </a:solidFill>
                <a:cs typeface="Calibri" panose="020F0502020204030204" pitchFamily="34" charset="0"/>
              </a:rPr>
              <a:t>you make informed energy decisions</a:t>
            </a:r>
          </a:p>
          <a:p>
            <a:pPr algn="ctr">
              <a:lnSpc>
                <a:spcPct val="100000"/>
              </a:lnSpc>
            </a:pPr>
            <a:endParaRPr lang="en-US" sz="1800" b="1" dirty="0">
              <a:solidFill>
                <a:srgbClr val="003865"/>
              </a:solidFill>
            </a:endParaRPr>
          </a:p>
        </p:txBody>
      </p:sp>
      <p:cxnSp>
        <p:nvCxnSpPr>
          <p:cNvPr id="35" name="Straight Connector 34">
            <a:extLst>
              <a:ext uri="{FF2B5EF4-FFF2-40B4-BE49-F238E27FC236}">
                <a16:creationId xmlns:a16="http://schemas.microsoft.com/office/drawing/2014/main" id="{163DDEA1-206D-4BDC-8B91-6302FE1F3705}"/>
              </a:ext>
            </a:extLst>
          </p:cNvPr>
          <p:cNvCxnSpPr>
            <a:cxnSpLocks/>
          </p:cNvCxnSpPr>
          <p:nvPr userDrawn="1"/>
        </p:nvCxnSpPr>
        <p:spPr>
          <a:xfrm>
            <a:off x="4946073" y="4426601"/>
            <a:ext cx="7268066" cy="0"/>
          </a:xfrm>
          <a:prstGeom prst="line">
            <a:avLst/>
          </a:prstGeom>
          <a:ln w="762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9">
            <a:extLst>
              <a:ext uri="{FF2B5EF4-FFF2-40B4-BE49-F238E27FC236}">
                <a16:creationId xmlns:a16="http://schemas.microsoft.com/office/drawing/2014/main" id="{AC328589-9AD0-8F32-C15F-9DD3930417DB}"/>
              </a:ext>
            </a:extLst>
          </p:cNvPr>
          <p:cNvSpPr txBox="1">
            <a:spLocks/>
          </p:cNvSpPr>
          <p:nvPr userDrawn="1"/>
        </p:nvSpPr>
        <p:spPr>
          <a:xfrm>
            <a:off x="6895512" y="3103323"/>
            <a:ext cx="4363183" cy="1178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b="1" dirty="0">
                <a:solidFill>
                  <a:srgbClr val="003865"/>
                </a:solidFill>
                <a:cs typeface="Calibri" panose="020F0502020204030204" pitchFamily="34" charset="0"/>
              </a:rPr>
              <a:t>California Energy </a:t>
            </a:r>
          </a:p>
          <a:p>
            <a:pPr marL="0" indent="0" algn="ctr">
              <a:lnSpc>
                <a:spcPct val="100000"/>
              </a:lnSpc>
              <a:spcBef>
                <a:spcPts val="0"/>
              </a:spcBef>
              <a:buNone/>
            </a:pPr>
            <a:r>
              <a:rPr lang="en-US" sz="3200" b="1" dirty="0">
                <a:solidFill>
                  <a:srgbClr val="003865"/>
                </a:solidFill>
                <a:cs typeface="Calibri" panose="020F0502020204030204" pitchFamily="34" charset="0"/>
              </a:rPr>
              <a:t>Design Assistance </a:t>
            </a:r>
          </a:p>
          <a:p>
            <a:pPr algn="ctr">
              <a:lnSpc>
                <a:spcPct val="100000"/>
              </a:lnSpc>
              <a:spcBef>
                <a:spcPts val="0"/>
              </a:spcBef>
            </a:pPr>
            <a:endParaRPr lang="en-US" sz="1800" b="1" dirty="0">
              <a:solidFill>
                <a:srgbClr val="003865"/>
              </a:solidFill>
            </a:endParaRPr>
          </a:p>
        </p:txBody>
      </p:sp>
    </p:spTree>
    <p:extLst>
      <p:ext uri="{BB962C8B-B14F-4D97-AF65-F5344CB8AC3E}">
        <p14:creationId xmlns:p14="http://schemas.microsoft.com/office/powerpoint/2010/main" val="24587890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09C2034-BF7C-3745-AB81-0B22DA5507A2}"/>
              </a:ext>
            </a:extLst>
          </p:cNvPr>
          <p:cNvSpPr>
            <a:spLocks noGrp="1"/>
          </p:cNvSpPr>
          <p:nvPr>
            <p:ph type="body" idx="1"/>
          </p:nvPr>
        </p:nvSpPr>
        <p:spPr>
          <a:xfrm>
            <a:off x="838199" y="1272209"/>
            <a:ext cx="10952109" cy="4993092"/>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560BA5B-1573-5042-B5B8-F9BA0D1E98A4}"/>
              </a:ext>
            </a:extLst>
          </p:cNvPr>
          <p:cNvSpPr>
            <a:spLocks noGrp="1"/>
          </p:cNvSpPr>
          <p:nvPr>
            <p:ph type="sldNum" sz="quarter" idx="4"/>
          </p:nvPr>
        </p:nvSpPr>
        <p:spPr>
          <a:xfrm>
            <a:off x="11728070" y="6466346"/>
            <a:ext cx="473762" cy="396570"/>
          </a:xfrm>
          <a:prstGeom prst="rect">
            <a:avLst/>
          </a:prstGeom>
          <a:noFill/>
          <a:ln>
            <a:noFill/>
          </a:ln>
        </p:spPr>
        <p:txBody>
          <a:bodyPr vert="horz" lIns="91440" tIns="45720" rIns="91440" bIns="45720" rtlCol="0" anchor="ctr"/>
          <a:lstStyle>
            <a:lvl1pPr algn="ctr">
              <a:defRPr sz="1600" b="1">
                <a:solidFill>
                  <a:schemeClr val="tx2"/>
                </a:solidFill>
              </a:defRPr>
            </a:lvl1pPr>
          </a:lstStyle>
          <a:p>
            <a:fld id="{D24C9E06-8BC7-41A5-9DD6-8F0EF0C3DA17}" type="slidenum">
              <a:rPr lang="en-US" smtClean="0"/>
              <a:pPr/>
              <a:t>‹#›</a:t>
            </a:fld>
            <a:endParaRPr lang="en-US" dirty="0"/>
          </a:p>
        </p:txBody>
      </p:sp>
    </p:spTree>
    <p:extLst>
      <p:ext uri="{BB962C8B-B14F-4D97-AF65-F5344CB8AC3E}">
        <p14:creationId xmlns:p14="http://schemas.microsoft.com/office/powerpoint/2010/main" val="3345313651"/>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Lst>
  <p:txStyles>
    <p:titleStyle>
      <a:lvl1pPr algn="r" defTabSz="914400" rtl="0" eaLnBrk="1" latinLnBrk="0" hangingPunct="1">
        <a:lnSpc>
          <a:spcPct val="90000"/>
        </a:lnSpc>
        <a:spcBef>
          <a:spcPct val="0"/>
        </a:spcBef>
        <a:buNone/>
        <a:defRPr sz="4400" kern="1200">
          <a:solidFill>
            <a:srgbClr val="00386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F1A900"/>
        </a:buClr>
        <a:buFont typeface="Wingdings" pitchFamily="2" charset="2"/>
        <a:buChar char="§"/>
        <a:defRPr sz="2800" kern="1200">
          <a:solidFill>
            <a:srgbClr val="003865"/>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Font typeface="Wingdings" pitchFamily="2" charset="2"/>
        <a:buChar char="§"/>
        <a:defRPr sz="2400" kern="1200">
          <a:solidFill>
            <a:srgbClr val="003865"/>
          </a:solidFill>
          <a:latin typeface="+mn-lt"/>
          <a:ea typeface="+mn-ea"/>
          <a:cs typeface="+mn-cs"/>
        </a:defRPr>
      </a:lvl2pPr>
      <a:lvl3pPr marL="1143000" indent="-228600" algn="l" defTabSz="914400" rtl="0" eaLnBrk="1" latinLnBrk="0" hangingPunct="1">
        <a:lnSpc>
          <a:spcPct val="90000"/>
        </a:lnSpc>
        <a:spcBef>
          <a:spcPts val="500"/>
        </a:spcBef>
        <a:buClr>
          <a:schemeClr val="bg2">
            <a:lumMod val="60000"/>
            <a:lumOff val="40000"/>
          </a:schemeClr>
        </a:buClr>
        <a:buFont typeface="Wingdings" pitchFamily="2" charset="2"/>
        <a:buChar char="§"/>
        <a:defRPr sz="2000" kern="1200">
          <a:solidFill>
            <a:srgbClr val="003865"/>
          </a:solidFill>
          <a:latin typeface="+mn-lt"/>
          <a:ea typeface="+mn-ea"/>
          <a:cs typeface="+mn-cs"/>
        </a:defRPr>
      </a:lvl3pPr>
      <a:lvl4pPr marL="1600200" indent="-228600" algn="l" defTabSz="914400" rtl="0" eaLnBrk="1" latinLnBrk="0" hangingPunct="1">
        <a:lnSpc>
          <a:spcPct val="90000"/>
        </a:lnSpc>
        <a:spcBef>
          <a:spcPts val="500"/>
        </a:spcBef>
        <a:buClr>
          <a:schemeClr val="bg2">
            <a:lumMod val="60000"/>
            <a:lumOff val="40000"/>
          </a:schemeClr>
        </a:buClr>
        <a:buFont typeface="Wingdings" pitchFamily="2" charset="2"/>
        <a:buChar char="§"/>
        <a:defRPr sz="1800" kern="1200">
          <a:solidFill>
            <a:srgbClr val="003865"/>
          </a:solidFill>
          <a:latin typeface="+mn-lt"/>
          <a:ea typeface="+mn-ea"/>
          <a:cs typeface="+mn-cs"/>
        </a:defRPr>
      </a:lvl4pPr>
      <a:lvl5pPr marL="2057400" indent="-228600" algn="l" defTabSz="914400" rtl="0" eaLnBrk="1" latinLnBrk="0" hangingPunct="1">
        <a:lnSpc>
          <a:spcPct val="90000"/>
        </a:lnSpc>
        <a:spcBef>
          <a:spcPts val="500"/>
        </a:spcBef>
        <a:buClr>
          <a:schemeClr val="bg2">
            <a:lumMod val="60000"/>
            <a:lumOff val="40000"/>
          </a:schemeClr>
        </a:buClr>
        <a:buFont typeface="Wingdings" pitchFamily="2" charset="2"/>
        <a:buChar char="§"/>
        <a:defRPr sz="1800" kern="1200">
          <a:solidFill>
            <a:srgbClr val="0038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3CF530-CEA7-934D-8060-44C1DAB1B7A9}"/>
              </a:ext>
            </a:extLst>
          </p:cNvPr>
          <p:cNvSpPr txBox="1">
            <a:spLocks/>
          </p:cNvSpPr>
          <p:nvPr userDrawn="1"/>
        </p:nvSpPr>
        <p:spPr>
          <a:xfrm>
            <a:off x="838200" y="365125"/>
            <a:ext cx="10929730" cy="575779"/>
          </a:xfrm>
          <a:prstGeom prst="rect">
            <a:avLst/>
          </a:prstGeom>
        </p:spPr>
        <p:txBody>
          <a:bodyPr>
            <a:normAutofit/>
          </a:bodyPr>
          <a:lstStyle>
            <a:lvl1pPr algn="r" defTabSz="914400" rtl="0" eaLnBrk="1" latinLnBrk="0" hangingPunct="1">
              <a:lnSpc>
                <a:spcPct val="100000"/>
              </a:lnSpc>
              <a:spcBef>
                <a:spcPct val="0"/>
              </a:spcBef>
              <a:buNone/>
              <a:defRPr sz="2800" b="1" i="0" kern="1200">
                <a:solidFill>
                  <a:schemeClr val="bg1"/>
                </a:solidFill>
                <a:latin typeface="+mn-lt"/>
                <a:ea typeface="+mj-ea"/>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3391031"/>
      </p:ext>
    </p:extLst>
  </p:cSld>
  <p:clrMap bg1="lt1" tx1="dk1" bg2="lt2" tx2="dk2" accent1="accent1" accent2="accent2" accent3="accent3" accent4="accent4" accent5="accent5" accent6="accent6" hlink="hlink" folHlink="folHlink"/>
  <p:sldLayoutIdLst>
    <p:sldLayoutId id="2147483654" r:id="rId1"/>
  </p:sldLayoutIdLst>
  <p:txStyles>
    <p:titleStyle>
      <a:lvl1pPr algn="r" defTabSz="914400" rtl="0" eaLnBrk="1" latinLnBrk="0" hangingPunct="1">
        <a:lnSpc>
          <a:spcPct val="90000"/>
        </a:lnSpc>
        <a:spcBef>
          <a:spcPct val="0"/>
        </a:spcBef>
        <a:buNone/>
        <a:defRPr sz="4400" kern="1200">
          <a:solidFill>
            <a:srgbClr val="00386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8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8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8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8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8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CEE5-F971-635D-75FE-83CDE159400C}"/>
              </a:ext>
            </a:extLst>
          </p:cNvPr>
          <p:cNvSpPr>
            <a:spLocks noGrp="1"/>
          </p:cNvSpPr>
          <p:nvPr>
            <p:ph type="title"/>
          </p:nvPr>
        </p:nvSpPr>
        <p:spPr/>
        <p:txBody>
          <a:bodyPr/>
          <a:lstStyle/>
          <a:p>
            <a:r>
              <a:rPr lang="en-US" dirty="0"/>
              <a:t>CEDA Program Guide</a:t>
            </a:r>
          </a:p>
        </p:txBody>
      </p:sp>
      <p:pic>
        <p:nvPicPr>
          <p:cNvPr id="5" name="Picture 4" descr="A person smiling at camera&#10;&#10;Description automatically generated">
            <a:extLst>
              <a:ext uri="{FF2B5EF4-FFF2-40B4-BE49-F238E27FC236}">
                <a16:creationId xmlns:a16="http://schemas.microsoft.com/office/drawing/2014/main" id="{42CC530B-6C75-1117-57E2-39C8032AE159}"/>
              </a:ext>
            </a:extLst>
          </p:cNvPr>
          <p:cNvPicPr>
            <a:picLocks noChangeAspect="1"/>
          </p:cNvPicPr>
          <p:nvPr/>
        </p:nvPicPr>
        <p:blipFill rotWithShape="1">
          <a:blip r:embed="rId3">
            <a:extLst>
              <a:ext uri="{28A0092B-C50C-407E-A947-70E740481C1C}">
                <a14:useLocalDpi xmlns:a14="http://schemas.microsoft.com/office/drawing/2010/main" val="0"/>
              </a:ext>
            </a:extLst>
          </a:blip>
          <a:srcRect l="25662" t="30367" r="36007" b="39202"/>
          <a:stretch/>
        </p:blipFill>
        <p:spPr>
          <a:xfrm>
            <a:off x="9180210" y="4352472"/>
            <a:ext cx="2375020" cy="2440135"/>
          </a:xfrm>
          <a:prstGeom prst="rect">
            <a:avLst/>
          </a:prstGeom>
        </p:spPr>
      </p:pic>
      <p:sp>
        <p:nvSpPr>
          <p:cNvPr id="6" name="Text Placeholder 2">
            <a:extLst>
              <a:ext uri="{FF2B5EF4-FFF2-40B4-BE49-F238E27FC236}">
                <a16:creationId xmlns:a16="http://schemas.microsoft.com/office/drawing/2014/main" id="{26272C4D-D139-FDA4-F9D5-3DC777C70371}"/>
              </a:ext>
            </a:extLst>
          </p:cNvPr>
          <p:cNvSpPr txBox="1">
            <a:spLocks/>
          </p:cNvSpPr>
          <p:nvPr/>
        </p:nvSpPr>
        <p:spPr>
          <a:xfrm>
            <a:off x="1836435" y="5057052"/>
            <a:ext cx="7343775" cy="10309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spc="50" baseline="0">
                <a:solidFill>
                  <a:srgbClr val="F1A9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8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8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8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8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200" dirty="0">
                <a:solidFill>
                  <a:schemeClr val="bg1"/>
                </a:solidFill>
              </a:rPr>
              <a:t>Tina Hendrix</a:t>
            </a:r>
          </a:p>
          <a:p>
            <a:pPr algn="r"/>
            <a:r>
              <a:rPr lang="en-US" sz="2200" dirty="0">
                <a:solidFill>
                  <a:schemeClr val="bg1"/>
                </a:solidFill>
              </a:rPr>
              <a:t>THendrix@willdan.com</a:t>
            </a:r>
          </a:p>
          <a:p>
            <a:pPr algn="r"/>
            <a:r>
              <a:rPr lang="en-US" sz="2200" dirty="0">
                <a:solidFill>
                  <a:schemeClr val="bg1"/>
                </a:solidFill>
                <a:effectLst/>
                <a:ea typeface="Calibri" panose="020F0502020204030204" pitchFamily="34" charset="0"/>
              </a:rPr>
              <a:t>760.585.7577</a:t>
            </a:r>
            <a:endParaRPr lang="en-US" sz="2200" dirty="0">
              <a:solidFill>
                <a:schemeClr val="bg1"/>
              </a:solidFill>
            </a:endParaRPr>
          </a:p>
        </p:txBody>
      </p:sp>
    </p:spTree>
    <p:extLst>
      <p:ext uri="{BB962C8B-B14F-4D97-AF65-F5344CB8AC3E}">
        <p14:creationId xmlns:p14="http://schemas.microsoft.com/office/powerpoint/2010/main" val="2088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4E503B-6720-6645-11C8-59A95B77EDA7}"/>
              </a:ext>
            </a:extLst>
          </p:cNvPr>
          <p:cNvSpPr/>
          <p:nvPr/>
        </p:nvSpPr>
        <p:spPr>
          <a:xfrm>
            <a:off x="0" y="4661826"/>
            <a:ext cx="12192000" cy="219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4">
            <a:extLst>
              <a:ext uri="{FF2B5EF4-FFF2-40B4-BE49-F238E27FC236}">
                <a16:creationId xmlns:a16="http://schemas.microsoft.com/office/drawing/2014/main" id="{3021344C-E0AB-463F-9484-561F0BAC0119}"/>
              </a:ext>
            </a:extLst>
          </p:cNvPr>
          <p:cNvSpPr/>
          <p:nvPr/>
        </p:nvSpPr>
        <p:spPr>
          <a:xfrm>
            <a:off x="5367862" y="361784"/>
            <a:ext cx="7560252" cy="5045481"/>
          </a:xfrm>
          <a:custGeom>
            <a:avLst/>
            <a:gdLst>
              <a:gd name="connsiteX0" fmla="*/ 1094570 w 1134111"/>
              <a:gd name="connsiteY0" fmla="*/ 6259 h 756871"/>
              <a:gd name="connsiteX1" fmla="*/ 885020 w 1134111"/>
              <a:gd name="connsiteY1" fmla="*/ 186571 h 756871"/>
              <a:gd name="connsiteX2" fmla="*/ 666802 w 1134111"/>
              <a:gd name="connsiteY2" fmla="*/ 473837 h 756871"/>
              <a:gd name="connsiteX3" fmla="*/ 646704 w 1134111"/>
              <a:gd name="connsiteY3" fmla="*/ 505249 h 756871"/>
              <a:gd name="connsiteX4" fmla="*/ 490304 w 1134111"/>
              <a:gd name="connsiteY4" fmla="*/ 205741 h 756871"/>
              <a:gd name="connsiteX5" fmla="*/ 477826 w 1134111"/>
              <a:gd name="connsiteY5" fmla="*/ 191601 h 756871"/>
              <a:gd name="connsiteX6" fmla="*/ 392101 w 1134111"/>
              <a:gd name="connsiteY6" fmla="*/ 218078 h 756871"/>
              <a:gd name="connsiteX7" fmla="*/ 319902 w 1134111"/>
              <a:gd name="connsiteY7" fmla="*/ 473647 h 756871"/>
              <a:gd name="connsiteX8" fmla="*/ 308281 w 1134111"/>
              <a:gd name="connsiteY8" fmla="*/ 528405 h 756871"/>
              <a:gd name="connsiteX9" fmla="*/ 170359 w 1134111"/>
              <a:gd name="connsiteY9" fmla="*/ 305103 h 756871"/>
              <a:gd name="connsiteX10" fmla="*/ 146737 w 1134111"/>
              <a:gd name="connsiteY10" fmla="*/ 288400 h 756871"/>
              <a:gd name="connsiteX11" fmla="*/ 102827 w 1134111"/>
              <a:gd name="connsiteY11" fmla="*/ 294759 h 756871"/>
              <a:gd name="connsiteX12" fmla="*/ 52 w 1134111"/>
              <a:gd name="connsiteY12" fmla="*/ 387477 h 756871"/>
              <a:gd name="connsiteX13" fmla="*/ 49773 w 1134111"/>
              <a:gd name="connsiteY13" fmla="*/ 384155 h 756871"/>
              <a:gd name="connsiteX14" fmla="*/ 102065 w 1134111"/>
              <a:gd name="connsiteY14" fmla="*/ 420313 h 756871"/>
              <a:gd name="connsiteX15" fmla="*/ 238177 w 1134111"/>
              <a:gd name="connsiteY15" fmla="*/ 683284 h 756871"/>
              <a:gd name="connsiteX16" fmla="*/ 296280 w 1134111"/>
              <a:gd name="connsiteY16" fmla="*/ 741933 h 756871"/>
              <a:gd name="connsiteX17" fmla="*/ 367527 w 1134111"/>
              <a:gd name="connsiteY17" fmla="*/ 706440 h 756871"/>
              <a:gd name="connsiteX18" fmla="*/ 448013 w 1134111"/>
              <a:gd name="connsiteY18" fmla="*/ 411392 h 756871"/>
              <a:gd name="connsiteX19" fmla="*/ 478588 w 1134111"/>
              <a:gd name="connsiteY19" fmla="*/ 455426 h 756871"/>
              <a:gd name="connsiteX20" fmla="*/ 550502 w 1134111"/>
              <a:gd name="connsiteY20" fmla="*/ 719631 h 756871"/>
              <a:gd name="connsiteX21" fmla="*/ 599651 w 1134111"/>
              <a:gd name="connsiteY21" fmla="*/ 756452 h 756871"/>
              <a:gd name="connsiteX22" fmla="*/ 669945 w 1134111"/>
              <a:gd name="connsiteY22" fmla="*/ 742787 h 756871"/>
              <a:gd name="connsiteX23" fmla="*/ 1117620 w 1134111"/>
              <a:gd name="connsiteY23" fmla="*/ 48870 h 756871"/>
              <a:gd name="connsiteX24" fmla="*/ 1094570 w 1134111"/>
              <a:gd name="connsiteY24" fmla="*/ 6259 h 75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4111" h="756871">
                <a:moveTo>
                  <a:pt x="1094570" y="6259"/>
                </a:moveTo>
                <a:cubicBezTo>
                  <a:pt x="1069995" y="20494"/>
                  <a:pt x="993795" y="67470"/>
                  <a:pt x="885020" y="186571"/>
                </a:cubicBezTo>
                <a:cubicBezTo>
                  <a:pt x="804576" y="276266"/>
                  <a:pt x="731595" y="372339"/>
                  <a:pt x="666802" y="473837"/>
                </a:cubicBezTo>
                <a:cubicBezTo>
                  <a:pt x="660135" y="484086"/>
                  <a:pt x="653467" y="494525"/>
                  <a:pt x="646704" y="505249"/>
                </a:cubicBezTo>
                <a:cubicBezTo>
                  <a:pt x="646704" y="505249"/>
                  <a:pt x="546025" y="277487"/>
                  <a:pt x="490304" y="205741"/>
                </a:cubicBezTo>
                <a:cubicBezTo>
                  <a:pt x="486508" y="200721"/>
                  <a:pt x="482337" y="195994"/>
                  <a:pt x="477826" y="191601"/>
                </a:cubicBezTo>
                <a:cubicBezTo>
                  <a:pt x="454966" y="170343"/>
                  <a:pt x="404865" y="208114"/>
                  <a:pt x="392101" y="218078"/>
                </a:cubicBezTo>
                <a:cubicBezTo>
                  <a:pt x="380481" y="226714"/>
                  <a:pt x="347905" y="346480"/>
                  <a:pt x="319902" y="473647"/>
                </a:cubicBezTo>
                <a:cubicBezTo>
                  <a:pt x="315901" y="491868"/>
                  <a:pt x="311996" y="510184"/>
                  <a:pt x="308281" y="528405"/>
                </a:cubicBezTo>
                <a:cubicBezTo>
                  <a:pt x="305424" y="494241"/>
                  <a:pt x="224461" y="355590"/>
                  <a:pt x="170359" y="305103"/>
                </a:cubicBezTo>
                <a:cubicBezTo>
                  <a:pt x="163493" y="298240"/>
                  <a:pt x="155505" y="292592"/>
                  <a:pt x="146737" y="288400"/>
                </a:cubicBezTo>
                <a:cubicBezTo>
                  <a:pt x="134164" y="283370"/>
                  <a:pt x="118829" y="286787"/>
                  <a:pt x="102827" y="294759"/>
                </a:cubicBezTo>
                <a:cubicBezTo>
                  <a:pt x="54440" y="318579"/>
                  <a:pt x="909" y="383017"/>
                  <a:pt x="52" y="387477"/>
                </a:cubicBezTo>
                <a:cubicBezTo>
                  <a:pt x="-1091" y="393456"/>
                  <a:pt x="16626" y="407311"/>
                  <a:pt x="49773" y="384155"/>
                </a:cubicBezTo>
                <a:cubicBezTo>
                  <a:pt x="59298" y="377322"/>
                  <a:pt x="79110" y="392886"/>
                  <a:pt x="102065" y="420313"/>
                </a:cubicBezTo>
                <a:cubicBezTo>
                  <a:pt x="156834" y="485889"/>
                  <a:pt x="230843" y="619985"/>
                  <a:pt x="238177" y="683284"/>
                </a:cubicBezTo>
                <a:cubicBezTo>
                  <a:pt x="242940" y="726464"/>
                  <a:pt x="268752" y="741743"/>
                  <a:pt x="296280" y="741933"/>
                </a:cubicBezTo>
                <a:cubicBezTo>
                  <a:pt x="325712" y="741933"/>
                  <a:pt x="357240" y="725135"/>
                  <a:pt x="367527" y="706440"/>
                </a:cubicBezTo>
                <a:cubicBezTo>
                  <a:pt x="374099" y="694482"/>
                  <a:pt x="424677" y="434548"/>
                  <a:pt x="448013" y="411392"/>
                </a:cubicBezTo>
                <a:cubicBezTo>
                  <a:pt x="456585" y="412246"/>
                  <a:pt x="467063" y="429518"/>
                  <a:pt x="478588" y="455426"/>
                </a:cubicBezTo>
                <a:cubicBezTo>
                  <a:pt x="511068" y="530208"/>
                  <a:pt x="548025" y="677969"/>
                  <a:pt x="550502" y="719631"/>
                </a:cubicBezTo>
                <a:cubicBezTo>
                  <a:pt x="552026" y="744590"/>
                  <a:pt x="574505" y="754365"/>
                  <a:pt x="599651" y="756452"/>
                </a:cubicBezTo>
                <a:cubicBezTo>
                  <a:pt x="630131" y="758920"/>
                  <a:pt x="664421" y="749999"/>
                  <a:pt x="669945" y="742787"/>
                </a:cubicBezTo>
                <a:cubicBezTo>
                  <a:pt x="679470" y="729500"/>
                  <a:pt x="865875" y="210771"/>
                  <a:pt x="1117620" y="48870"/>
                </a:cubicBezTo>
                <a:cubicBezTo>
                  <a:pt x="1147910" y="29890"/>
                  <a:pt x="1134289" y="-16802"/>
                  <a:pt x="1094570" y="6259"/>
                </a:cubicBezTo>
                <a:close/>
              </a:path>
            </a:pathLst>
          </a:custGeom>
          <a:blipFill>
            <a:blip r:embed="rId3" cstate="screen">
              <a:extLst>
                <a:ext uri="{28A0092B-C50C-407E-A947-70E740481C1C}">
                  <a14:useLocalDpi xmlns:a14="http://schemas.microsoft.com/office/drawing/2010/main"/>
                </a:ext>
              </a:extLst>
            </a:blip>
            <a:stretch>
              <a:fillRect t="5183" r="9574"/>
            </a:stretch>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DE853C4-C796-4D80-BAB1-E998AE38B7EC}"/>
              </a:ext>
            </a:extLst>
          </p:cNvPr>
          <p:cNvSpPr>
            <a:spLocks noGrp="1"/>
          </p:cNvSpPr>
          <p:nvPr>
            <p:ph type="title"/>
          </p:nvPr>
        </p:nvSpPr>
        <p:spPr>
          <a:prstGeom prst="rect">
            <a:avLst/>
          </a:prstGeom>
        </p:spPr>
        <p:txBody>
          <a:bodyPr/>
          <a:lstStyle/>
          <a:p>
            <a:r>
              <a:rPr lang="en-US" dirty="0"/>
              <a:t>GET STARTED TODAY!</a:t>
            </a:r>
          </a:p>
        </p:txBody>
      </p:sp>
      <p:grpSp>
        <p:nvGrpSpPr>
          <p:cNvPr id="7" name="Graphic 5">
            <a:extLst>
              <a:ext uri="{FF2B5EF4-FFF2-40B4-BE49-F238E27FC236}">
                <a16:creationId xmlns:a16="http://schemas.microsoft.com/office/drawing/2014/main" id="{DE8A905F-6968-4C1C-8F56-E505231F41CC}"/>
              </a:ext>
            </a:extLst>
          </p:cNvPr>
          <p:cNvGrpSpPr/>
          <p:nvPr/>
        </p:nvGrpSpPr>
        <p:grpSpPr>
          <a:xfrm>
            <a:off x="838200" y="2012950"/>
            <a:ext cx="3267589" cy="783937"/>
            <a:chOff x="7389106" y="818032"/>
            <a:chExt cx="3582213" cy="859420"/>
          </a:xfrm>
          <a:solidFill>
            <a:schemeClr val="bg1"/>
          </a:solidFill>
        </p:grpSpPr>
        <p:sp>
          <p:nvSpPr>
            <p:cNvPr id="8" name="Freeform 8">
              <a:extLst>
                <a:ext uri="{FF2B5EF4-FFF2-40B4-BE49-F238E27FC236}">
                  <a16:creationId xmlns:a16="http://schemas.microsoft.com/office/drawing/2014/main" id="{03E6A067-15D1-4CC9-BFB7-C8C4B45F877A}"/>
                </a:ext>
              </a:extLst>
            </p:cNvPr>
            <p:cNvSpPr/>
            <p:nvPr/>
          </p:nvSpPr>
          <p:spPr>
            <a:xfrm>
              <a:off x="7485551" y="884458"/>
              <a:ext cx="793813" cy="792993"/>
            </a:xfrm>
            <a:custGeom>
              <a:avLst/>
              <a:gdLst>
                <a:gd name="connsiteX0" fmla="*/ 793814 w 793813"/>
                <a:gd name="connsiteY0" fmla="*/ 792994 h 792993"/>
                <a:gd name="connsiteX1" fmla="*/ 0 w 793813"/>
                <a:gd name="connsiteY1" fmla="*/ 792994 h 792993"/>
                <a:gd name="connsiteX2" fmla="*/ 0 w 793813"/>
                <a:gd name="connsiteY2" fmla="*/ 0 h 792993"/>
                <a:gd name="connsiteX3" fmla="*/ 793814 w 793813"/>
                <a:gd name="connsiteY3" fmla="*/ 0 h 792993"/>
                <a:gd name="connsiteX4" fmla="*/ 28575 w 793813"/>
                <a:gd name="connsiteY4" fmla="*/ 764523 h 792993"/>
                <a:gd name="connsiteX5" fmla="*/ 765239 w 793813"/>
                <a:gd name="connsiteY5" fmla="*/ 764523 h 792993"/>
                <a:gd name="connsiteX6" fmla="*/ 765239 w 793813"/>
                <a:gd name="connsiteY6" fmla="*/ 28470 h 792993"/>
                <a:gd name="connsiteX7" fmla="*/ 28575 w 793813"/>
                <a:gd name="connsiteY7" fmla="*/ 28470 h 79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3813" h="792993">
                  <a:moveTo>
                    <a:pt x="793814" y="792994"/>
                  </a:moveTo>
                  <a:lnTo>
                    <a:pt x="0" y="792994"/>
                  </a:lnTo>
                  <a:lnTo>
                    <a:pt x="0" y="0"/>
                  </a:lnTo>
                  <a:lnTo>
                    <a:pt x="793814" y="0"/>
                  </a:lnTo>
                  <a:close/>
                  <a:moveTo>
                    <a:pt x="28575" y="764523"/>
                  </a:moveTo>
                  <a:lnTo>
                    <a:pt x="765239" y="764523"/>
                  </a:lnTo>
                  <a:lnTo>
                    <a:pt x="765239" y="28470"/>
                  </a:lnTo>
                  <a:lnTo>
                    <a:pt x="28575" y="28470"/>
                  </a:lnTo>
                  <a:close/>
                </a:path>
              </a:pathLst>
            </a:custGeom>
            <a:grpFill/>
            <a:ln w="9525" cap="flat">
              <a:noFill/>
              <a:prstDash val="solid"/>
              <a:miter/>
            </a:ln>
          </p:spPr>
          <p:txBody>
            <a:bodyPr rtlCol="0" anchor="ctr"/>
            <a:lstStyle/>
            <a:p>
              <a:endParaRPr lang="en-US"/>
            </a:p>
          </p:txBody>
        </p:sp>
        <p:sp>
          <p:nvSpPr>
            <p:cNvPr id="9" name="Freeform 35">
              <a:extLst>
                <a:ext uri="{FF2B5EF4-FFF2-40B4-BE49-F238E27FC236}">
                  <a16:creationId xmlns:a16="http://schemas.microsoft.com/office/drawing/2014/main" id="{F65AA9A3-9B8A-47AA-92D6-CEC5601D8C81}"/>
                </a:ext>
              </a:extLst>
            </p:cNvPr>
            <p:cNvSpPr/>
            <p:nvPr/>
          </p:nvSpPr>
          <p:spPr>
            <a:xfrm>
              <a:off x="7389106" y="818032"/>
              <a:ext cx="1134111" cy="756871"/>
            </a:xfrm>
            <a:custGeom>
              <a:avLst/>
              <a:gdLst>
                <a:gd name="connsiteX0" fmla="*/ 1094570 w 1134111"/>
                <a:gd name="connsiteY0" fmla="*/ 6259 h 756871"/>
                <a:gd name="connsiteX1" fmla="*/ 885020 w 1134111"/>
                <a:gd name="connsiteY1" fmla="*/ 186571 h 756871"/>
                <a:gd name="connsiteX2" fmla="*/ 666802 w 1134111"/>
                <a:gd name="connsiteY2" fmla="*/ 473837 h 756871"/>
                <a:gd name="connsiteX3" fmla="*/ 646704 w 1134111"/>
                <a:gd name="connsiteY3" fmla="*/ 505249 h 756871"/>
                <a:gd name="connsiteX4" fmla="*/ 490304 w 1134111"/>
                <a:gd name="connsiteY4" fmla="*/ 205741 h 756871"/>
                <a:gd name="connsiteX5" fmla="*/ 477826 w 1134111"/>
                <a:gd name="connsiteY5" fmla="*/ 191601 h 756871"/>
                <a:gd name="connsiteX6" fmla="*/ 392101 w 1134111"/>
                <a:gd name="connsiteY6" fmla="*/ 218078 h 756871"/>
                <a:gd name="connsiteX7" fmla="*/ 319902 w 1134111"/>
                <a:gd name="connsiteY7" fmla="*/ 473647 h 756871"/>
                <a:gd name="connsiteX8" fmla="*/ 308281 w 1134111"/>
                <a:gd name="connsiteY8" fmla="*/ 528405 h 756871"/>
                <a:gd name="connsiteX9" fmla="*/ 170359 w 1134111"/>
                <a:gd name="connsiteY9" fmla="*/ 305103 h 756871"/>
                <a:gd name="connsiteX10" fmla="*/ 146737 w 1134111"/>
                <a:gd name="connsiteY10" fmla="*/ 288400 h 756871"/>
                <a:gd name="connsiteX11" fmla="*/ 102827 w 1134111"/>
                <a:gd name="connsiteY11" fmla="*/ 294759 h 756871"/>
                <a:gd name="connsiteX12" fmla="*/ 52 w 1134111"/>
                <a:gd name="connsiteY12" fmla="*/ 387477 h 756871"/>
                <a:gd name="connsiteX13" fmla="*/ 49773 w 1134111"/>
                <a:gd name="connsiteY13" fmla="*/ 384155 h 756871"/>
                <a:gd name="connsiteX14" fmla="*/ 102065 w 1134111"/>
                <a:gd name="connsiteY14" fmla="*/ 420313 h 756871"/>
                <a:gd name="connsiteX15" fmla="*/ 238177 w 1134111"/>
                <a:gd name="connsiteY15" fmla="*/ 683284 h 756871"/>
                <a:gd name="connsiteX16" fmla="*/ 296280 w 1134111"/>
                <a:gd name="connsiteY16" fmla="*/ 741933 h 756871"/>
                <a:gd name="connsiteX17" fmla="*/ 367527 w 1134111"/>
                <a:gd name="connsiteY17" fmla="*/ 706440 h 756871"/>
                <a:gd name="connsiteX18" fmla="*/ 448013 w 1134111"/>
                <a:gd name="connsiteY18" fmla="*/ 411392 h 756871"/>
                <a:gd name="connsiteX19" fmla="*/ 478588 w 1134111"/>
                <a:gd name="connsiteY19" fmla="*/ 455426 h 756871"/>
                <a:gd name="connsiteX20" fmla="*/ 550502 w 1134111"/>
                <a:gd name="connsiteY20" fmla="*/ 719631 h 756871"/>
                <a:gd name="connsiteX21" fmla="*/ 599651 w 1134111"/>
                <a:gd name="connsiteY21" fmla="*/ 756452 h 756871"/>
                <a:gd name="connsiteX22" fmla="*/ 669945 w 1134111"/>
                <a:gd name="connsiteY22" fmla="*/ 742787 h 756871"/>
                <a:gd name="connsiteX23" fmla="*/ 1117620 w 1134111"/>
                <a:gd name="connsiteY23" fmla="*/ 48870 h 756871"/>
                <a:gd name="connsiteX24" fmla="*/ 1094570 w 1134111"/>
                <a:gd name="connsiteY24" fmla="*/ 6259 h 75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4111" h="756871">
                  <a:moveTo>
                    <a:pt x="1094570" y="6259"/>
                  </a:moveTo>
                  <a:cubicBezTo>
                    <a:pt x="1069995" y="20494"/>
                    <a:pt x="993795" y="67470"/>
                    <a:pt x="885020" y="186571"/>
                  </a:cubicBezTo>
                  <a:cubicBezTo>
                    <a:pt x="804576" y="276266"/>
                    <a:pt x="731595" y="372339"/>
                    <a:pt x="666802" y="473837"/>
                  </a:cubicBezTo>
                  <a:cubicBezTo>
                    <a:pt x="660135" y="484086"/>
                    <a:pt x="653467" y="494525"/>
                    <a:pt x="646704" y="505249"/>
                  </a:cubicBezTo>
                  <a:cubicBezTo>
                    <a:pt x="646704" y="505249"/>
                    <a:pt x="546025" y="277487"/>
                    <a:pt x="490304" y="205741"/>
                  </a:cubicBezTo>
                  <a:cubicBezTo>
                    <a:pt x="486508" y="200721"/>
                    <a:pt x="482337" y="195994"/>
                    <a:pt x="477826" y="191601"/>
                  </a:cubicBezTo>
                  <a:cubicBezTo>
                    <a:pt x="454966" y="170343"/>
                    <a:pt x="404865" y="208114"/>
                    <a:pt x="392101" y="218078"/>
                  </a:cubicBezTo>
                  <a:cubicBezTo>
                    <a:pt x="380481" y="226714"/>
                    <a:pt x="347905" y="346480"/>
                    <a:pt x="319902" y="473647"/>
                  </a:cubicBezTo>
                  <a:cubicBezTo>
                    <a:pt x="315901" y="491868"/>
                    <a:pt x="311996" y="510184"/>
                    <a:pt x="308281" y="528405"/>
                  </a:cubicBezTo>
                  <a:cubicBezTo>
                    <a:pt x="305424" y="494241"/>
                    <a:pt x="224461" y="355590"/>
                    <a:pt x="170359" y="305103"/>
                  </a:cubicBezTo>
                  <a:cubicBezTo>
                    <a:pt x="163493" y="298240"/>
                    <a:pt x="155505" y="292592"/>
                    <a:pt x="146737" y="288400"/>
                  </a:cubicBezTo>
                  <a:cubicBezTo>
                    <a:pt x="134164" y="283370"/>
                    <a:pt x="118829" y="286787"/>
                    <a:pt x="102827" y="294759"/>
                  </a:cubicBezTo>
                  <a:cubicBezTo>
                    <a:pt x="54440" y="318579"/>
                    <a:pt x="909" y="383017"/>
                    <a:pt x="52" y="387477"/>
                  </a:cubicBezTo>
                  <a:cubicBezTo>
                    <a:pt x="-1091" y="393456"/>
                    <a:pt x="16626" y="407311"/>
                    <a:pt x="49773" y="384155"/>
                  </a:cubicBezTo>
                  <a:cubicBezTo>
                    <a:pt x="59298" y="377322"/>
                    <a:pt x="79110" y="392886"/>
                    <a:pt x="102065" y="420313"/>
                  </a:cubicBezTo>
                  <a:cubicBezTo>
                    <a:pt x="156834" y="485889"/>
                    <a:pt x="230843" y="619985"/>
                    <a:pt x="238177" y="683284"/>
                  </a:cubicBezTo>
                  <a:cubicBezTo>
                    <a:pt x="242940" y="726464"/>
                    <a:pt x="268752" y="741743"/>
                    <a:pt x="296280" y="741933"/>
                  </a:cubicBezTo>
                  <a:cubicBezTo>
                    <a:pt x="325712" y="741933"/>
                    <a:pt x="357240" y="725135"/>
                    <a:pt x="367527" y="706440"/>
                  </a:cubicBezTo>
                  <a:cubicBezTo>
                    <a:pt x="374099" y="694482"/>
                    <a:pt x="424677" y="434548"/>
                    <a:pt x="448013" y="411392"/>
                  </a:cubicBezTo>
                  <a:cubicBezTo>
                    <a:pt x="456585" y="412246"/>
                    <a:pt x="467063" y="429518"/>
                    <a:pt x="478588" y="455426"/>
                  </a:cubicBezTo>
                  <a:cubicBezTo>
                    <a:pt x="511068" y="530208"/>
                    <a:pt x="548025" y="677969"/>
                    <a:pt x="550502" y="719631"/>
                  </a:cubicBezTo>
                  <a:cubicBezTo>
                    <a:pt x="552026" y="744590"/>
                    <a:pt x="574505" y="754365"/>
                    <a:pt x="599651" y="756452"/>
                  </a:cubicBezTo>
                  <a:cubicBezTo>
                    <a:pt x="630131" y="758920"/>
                    <a:pt x="664421" y="749999"/>
                    <a:pt x="669945" y="742787"/>
                  </a:cubicBezTo>
                  <a:cubicBezTo>
                    <a:pt x="679470" y="729500"/>
                    <a:pt x="865875" y="210771"/>
                    <a:pt x="1117620" y="48870"/>
                  </a:cubicBezTo>
                  <a:cubicBezTo>
                    <a:pt x="1147910" y="29890"/>
                    <a:pt x="1134289" y="-16802"/>
                    <a:pt x="1094570" y="6259"/>
                  </a:cubicBezTo>
                  <a:close/>
                </a:path>
              </a:pathLst>
            </a:custGeom>
            <a:grpFill/>
            <a:ln w="9525" cap="flat">
              <a:noFill/>
              <a:prstDash val="solid"/>
              <a:miter/>
            </a:ln>
          </p:spPr>
          <p:txBody>
            <a:bodyPr rtlCol="0" anchor="ctr"/>
            <a:lstStyle/>
            <a:p>
              <a:endParaRPr lang="en-US"/>
            </a:p>
          </p:txBody>
        </p:sp>
        <p:sp>
          <p:nvSpPr>
            <p:cNvPr id="10" name="Freeform 36">
              <a:extLst>
                <a:ext uri="{FF2B5EF4-FFF2-40B4-BE49-F238E27FC236}">
                  <a16:creationId xmlns:a16="http://schemas.microsoft.com/office/drawing/2014/main" id="{B3199B4B-EDA8-43BC-BE54-B4991349A772}"/>
                </a:ext>
              </a:extLst>
            </p:cNvPr>
            <p:cNvSpPr/>
            <p:nvPr/>
          </p:nvSpPr>
          <p:spPr>
            <a:xfrm>
              <a:off x="9596101" y="1125222"/>
              <a:ext cx="216884" cy="392416"/>
            </a:xfrm>
            <a:custGeom>
              <a:avLst/>
              <a:gdLst>
                <a:gd name="connsiteX0" fmla="*/ 60674 w 216884"/>
                <a:gd name="connsiteY0" fmla="*/ 0 h 392416"/>
                <a:gd name="connsiteX1" fmla="*/ 0 w 216884"/>
                <a:gd name="connsiteY1" fmla="*/ 0 h 392416"/>
                <a:gd name="connsiteX2" fmla="*/ 0 w 216884"/>
                <a:gd name="connsiteY2" fmla="*/ 361004 h 392416"/>
                <a:gd name="connsiteX3" fmla="*/ 0 w 216884"/>
                <a:gd name="connsiteY3" fmla="*/ 392226 h 392416"/>
                <a:gd name="connsiteX4" fmla="*/ 0 w 216884"/>
                <a:gd name="connsiteY4" fmla="*/ 392416 h 392416"/>
                <a:gd name="connsiteX5" fmla="*/ 216884 w 216884"/>
                <a:gd name="connsiteY5" fmla="*/ 392226 h 392416"/>
                <a:gd name="connsiteX6" fmla="*/ 216884 w 216884"/>
                <a:gd name="connsiteY6" fmla="*/ 361004 h 392416"/>
                <a:gd name="connsiteX7" fmla="*/ 60674 w 216884"/>
                <a:gd name="connsiteY7" fmla="*/ 361004 h 392416"/>
                <a:gd name="connsiteX8" fmla="*/ 60674 w 216884"/>
                <a:gd name="connsiteY8" fmla="*/ 0 h 3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4" h="392416">
                  <a:moveTo>
                    <a:pt x="60674" y="0"/>
                  </a:moveTo>
                  <a:lnTo>
                    <a:pt x="0" y="0"/>
                  </a:lnTo>
                  <a:lnTo>
                    <a:pt x="0" y="361004"/>
                  </a:lnTo>
                  <a:lnTo>
                    <a:pt x="0" y="392226"/>
                  </a:lnTo>
                  <a:lnTo>
                    <a:pt x="0" y="392416"/>
                  </a:lnTo>
                  <a:lnTo>
                    <a:pt x="216884" y="392226"/>
                  </a:lnTo>
                  <a:lnTo>
                    <a:pt x="216884" y="361004"/>
                  </a:lnTo>
                  <a:lnTo>
                    <a:pt x="60674" y="361004"/>
                  </a:lnTo>
                  <a:lnTo>
                    <a:pt x="60674" y="0"/>
                  </a:lnTo>
                  <a:close/>
                </a:path>
              </a:pathLst>
            </a:custGeom>
            <a:grpFill/>
            <a:ln w="9525" cap="flat">
              <a:noFill/>
              <a:prstDash val="solid"/>
              <a:miter/>
            </a:ln>
          </p:spPr>
          <p:txBody>
            <a:bodyPr rtlCol="0" anchor="ctr"/>
            <a:lstStyle/>
            <a:p>
              <a:endParaRPr lang="en-US"/>
            </a:p>
          </p:txBody>
        </p:sp>
        <p:sp>
          <p:nvSpPr>
            <p:cNvPr id="11" name="Freeform 37">
              <a:extLst>
                <a:ext uri="{FF2B5EF4-FFF2-40B4-BE49-F238E27FC236}">
                  <a16:creationId xmlns:a16="http://schemas.microsoft.com/office/drawing/2014/main" id="{E90A94BB-C776-429A-B15D-3852CCCC4E8A}"/>
                </a:ext>
              </a:extLst>
            </p:cNvPr>
            <p:cNvSpPr/>
            <p:nvPr/>
          </p:nvSpPr>
          <p:spPr>
            <a:xfrm>
              <a:off x="9321781" y="1125222"/>
              <a:ext cx="216884" cy="392416"/>
            </a:xfrm>
            <a:custGeom>
              <a:avLst/>
              <a:gdLst>
                <a:gd name="connsiteX0" fmla="*/ 60579 w 216884"/>
                <a:gd name="connsiteY0" fmla="*/ 0 h 392416"/>
                <a:gd name="connsiteX1" fmla="*/ 0 w 216884"/>
                <a:gd name="connsiteY1" fmla="*/ 0 h 392416"/>
                <a:gd name="connsiteX2" fmla="*/ 0 w 216884"/>
                <a:gd name="connsiteY2" fmla="*/ 392416 h 392416"/>
                <a:gd name="connsiteX3" fmla="*/ 216884 w 216884"/>
                <a:gd name="connsiteY3" fmla="*/ 392416 h 392416"/>
                <a:gd name="connsiteX4" fmla="*/ 216884 w 216884"/>
                <a:gd name="connsiteY4" fmla="*/ 361099 h 392416"/>
                <a:gd name="connsiteX5" fmla="*/ 60579 w 216884"/>
                <a:gd name="connsiteY5" fmla="*/ 361099 h 392416"/>
                <a:gd name="connsiteX6" fmla="*/ 60579 w 216884"/>
                <a:gd name="connsiteY6" fmla="*/ 0 h 3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884" h="392416">
                  <a:moveTo>
                    <a:pt x="60579" y="0"/>
                  </a:moveTo>
                  <a:lnTo>
                    <a:pt x="0" y="0"/>
                  </a:lnTo>
                  <a:lnTo>
                    <a:pt x="0" y="392416"/>
                  </a:lnTo>
                  <a:lnTo>
                    <a:pt x="216884" y="392416"/>
                  </a:lnTo>
                  <a:lnTo>
                    <a:pt x="216884" y="361099"/>
                  </a:lnTo>
                  <a:lnTo>
                    <a:pt x="60579" y="361099"/>
                  </a:lnTo>
                  <a:lnTo>
                    <a:pt x="60579" y="0"/>
                  </a:lnTo>
                  <a:close/>
                </a:path>
              </a:pathLst>
            </a:custGeom>
            <a:grpFill/>
            <a:ln w="9525" cap="flat">
              <a:noFill/>
              <a:prstDash val="solid"/>
              <a:miter/>
            </a:ln>
          </p:spPr>
          <p:txBody>
            <a:bodyPr rtlCol="0" anchor="ctr"/>
            <a:lstStyle/>
            <a:p>
              <a:endParaRPr lang="en-US"/>
            </a:p>
          </p:txBody>
        </p:sp>
        <p:sp>
          <p:nvSpPr>
            <p:cNvPr id="12" name="Freeform 38">
              <a:extLst>
                <a:ext uri="{FF2B5EF4-FFF2-40B4-BE49-F238E27FC236}">
                  <a16:creationId xmlns:a16="http://schemas.microsoft.com/office/drawing/2014/main" id="{F0D23626-D510-4678-A4C6-D7073220CD6F}"/>
                </a:ext>
              </a:extLst>
            </p:cNvPr>
            <p:cNvSpPr/>
            <p:nvPr/>
          </p:nvSpPr>
          <p:spPr>
            <a:xfrm>
              <a:off x="9143854" y="1125222"/>
              <a:ext cx="60579" cy="392416"/>
            </a:xfrm>
            <a:custGeom>
              <a:avLst/>
              <a:gdLst>
                <a:gd name="connsiteX0" fmla="*/ 0 w 60579"/>
                <a:gd name="connsiteY0" fmla="*/ 0 h 392416"/>
                <a:gd name="connsiteX1" fmla="*/ 60579 w 60579"/>
                <a:gd name="connsiteY1" fmla="*/ 0 h 392416"/>
                <a:gd name="connsiteX2" fmla="*/ 60579 w 60579"/>
                <a:gd name="connsiteY2" fmla="*/ 392416 h 392416"/>
                <a:gd name="connsiteX3" fmla="*/ 0 w 60579"/>
                <a:gd name="connsiteY3" fmla="*/ 392416 h 392416"/>
              </a:gdLst>
              <a:ahLst/>
              <a:cxnLst>
                <a:cxn ang="0">
                  <a:pos x="connsiteX0" y="connsiteY0"/>
                </a:cxn>
                <a:cxn ang="0">
                  <a:pos x="connsiteX1" y="connsiteY1"/>
                </a:cxn>
                <a:cxn ang="0">
                  <a:pos x="connsiteX2" y="connsiteY2"/>
                </a:cxn>
                <a:cxn ang="0">
                  <a:pos x="connsiteX3" y="connsiteY3"/>
                </a:cxn>
              </a:cxnLst>
              <a:rect l="l" t="t" r="r" b="b"/>
              <a:pathLst>
                <a:path w="60579" h="392416">
                  <a:moveTo>
                    <a:pt x="0" y="0"/>
                  </a:moveTo>
                  <a:lnTo>
                    <a:pt x="60579" y="0"/>
                  </a:lnTo>
                  <a:lnTo>
                    <a:pt x="60579" y="392416"/>
                  </a:lnTo>
                  <a:lnTo>
                    <a:pt x="0" y="392416"/>
                  </a:lnTo>
                  <a:close/>
                </a:path>
              </a:pathLst>
            </a:custGeom>
            <a:grpFill/>
            <a:ln w="9525" cap="flat">
              <a:noFill/>
              <a:prstDash val="solid"/>
              <a:miter/>
            </a:ln>
          </p:spPr>
          <p:txBody>
            <a:bodyPr rtlCol="0" anchor="ctr"/>
            <a:lstStyle/>
            <a:p>
              <a:endParaRPr lang="en-US"/>
            </a:p>
          </p:txBody>
        </p:sp>
        <p:sp>
          <p:nvSpPr>
            <p:cNvPr id="13" name="Freeform 39">
              <a:extLst>
                <a:ext uri="{FF2B5EF4-FFF2-40B4-BE49-F238E27FC236}">
                  <a16:creationId xmlns:a16="http://schemas.microsoft.com/office/drawing/2014/main" id="{5A15582C-925A-42F0-BB51-AEAFEFF96CEE}"/>
                </a:ext>
              </a:extLst>
            </p:cNvPr>
            <p:cNvSpPr/>
            <p:nvPr/>
          </p:nvSpPr>
          <p:spPr>
            <a:xfrm>
              <a:off x="8491677" y="1125222"/>
              <a:ext cx="573881" cy="392416"/>
            </a:xfrm>
            <a:custGeom>
              <a:avLst/>
              <a:gdLst>
                <a:gd name="connsiteX0" fmla="*/ 428339 w 573881"/>
                <a:gd name="connsiteY0" fmla="*/ 324846 h 392416"/>
                <a:gd name="connsiteX1" fmla="*/ 333280 w 573881"/>
                <a:gd name="connsiteY1" fmla="*/ 0 h 392416"/>
                <a:gd name="connsiteX2" fmla="*/ 270129 w 573881"/>
                <a:gd name="connsiteY2" fmla="*/ 0 h 392416"/>
                <a:gd name="connsiteX3" fmla="*/ 270129 w 573881"/>
                <a:gd name="connsiteY3" fmla="*/ 0 h 392416"/>
                <a:gd name="connsiteX4" fmla="*/ 158210 w 573881"/>
                <a:gd name="connsiteY4" fmla="*/ 324846 h 392416"/>
                <a:gd name="connsiteX5" fmla="*/ 63151 w 573881"/>
                <a:gd name="connsiteY5" fmla="*/ 0 h 392416"/>
                <a:gd name="connsiteX6" fmla="*/ 0 w 573881"/>
                <a:gd name="connsiteY6" fmla="*/ 0 h 392416"/>
                <a:gd name="connsiteX7" fmla="*/ 114776 w 573881"/>
                <a:gd name="connsiteY7" fmla="*/ 392416 h 392416"/>
                <a:gd name="connsiteX8" fmla="*/ 135064 w 573881"/>
                <a:gd name="connsiteY8" fmla="*/ 392416 h 392416"/>
                <a:gd name="connsiteX9" fmla="*/ 168116 w 573881"/>
                <a:gd name="connsiteY9" fmla="*/ 392416 h 392416"/>
                <a:gd name="connsiteX10" fmla="*/ 168688 w 573881"/>
                <a:gd name="connsiteY10" fmla="*/ 392416 h 392416"/>
                <a:gd name="connsiteX11" fmla="*/ 285559 w 573881"/>
                <a:gd name="connsiteY11" fmla="*/ 52860 h 392416"/>
                <a:gd name="connsiteX12" fmla="*/ 384905 w 573881"/>
                <a:gd name="connsiteY12" fmla="*/ 392416 h 392416"/>
                <a:gd name="connsiteX13" fmla="*/ 405193 w 573881"/>
                <a:gd name="connsiteY13" fmla="*/ 392416 h 392416"/>
                <a:gd name="connsiteX14" fmla="*/ 438150 w 573881"/>
                <a:gd name="connsiteY14" fmla="*/ 392416 h 392416"/>
                <a:gd name="connsiteX15" fmla="*/ 438721 w 573881"/>
                <a:gd name="connsiteY15" fmla="*/ 392416 h 392416"/>
                <a:gd name="connsiteX16" fmla="*/ 573881 w 573881"/>
                <a:gd name="connsiteY16" fmla="*/ 0 h 392416"/>
                <a:gd name="connsiteX17" fmla="*/ 540258 w 573881"/>
                <a:gd name="connsiteY17" fmla="*/ 0 h 392416"/>
                <a:gd name="connsiteX18" fmla="*/ 428339 w 573881"/>
                <a:gd name="connsiteY18" fmla="*/ 324846 h 3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3881" h="392416">
                  <a:moveTo>
                    <a:pt x="428339" y="324846"/>
                  </a:moveTo>
                  <a:lnTo>
                    <a:pt x="333280" y="0"/>
                  </a:lnTo>
                  <a:lnTo>
                    <a:pt x="270129" y="0"/>
                  </a:lnTo>
                  <a:lnTo>
                    <a:pt x="270129" y="0"/>
                  </a:lnTo>
                  <a:lnTo>
                    <a:pt x="158210" y="324846"/>
                  </a:lnTo>
                  <a:lnTo>
                    <a:pt x="63151" y="0"/>
                  </a:lnTo>
                  <a:lnTo>
                    <a:pt x="0" y="0"/>
                  </a:lnTo>
                  <a:lnTo>
                    <a:pt x="114776" y="392416"/>
                  </a:lnTo>
                  <a:lnTo>
                    <a:pt x="135064" y="392416"/>
                  </a:lnTo>
                  <a:lnTo>
                    <a:pt x="168116" y="392416"/>
                  </a:lnTo>
                  <a:lnTo>
                    <a:pt x="168688" y="392416"/>
                  </a:lnTo>
                  <a:lnTo>
                    <a:pt x="285559" y="52860"/>
                  </a:lnTo>
                  <a:lnTo>
                    <a:pt x="384905" y="392416"/>
                  </a:lnTo>
                  <a:lnTo>
                    <a:pt x="405193" y="392416"/>
                  </a:lnTo>
                  <a:lnTo>
                    <a:pt x="438150" y="392416"/>
                  </a:lnTo>
                  <a:lnTo>
                    <a:pt x="438721" y="392416"/>
                  </a:lnTo>
                  <a:lnTo>
                    <a:pt x="573881" y="0"/>
                  </a:lnTo>
                  <a:lnTo>
                    <a:pt x="540258" y="0"/>
                  </a:lnTo>
                  <a:lnTo>
                    <a:pt x="428339" y="324846"/>
                  </a:lnTo>
                  <a:close/>
                </a:path>
              </a:pathLst>
            </a:custGeom>
            <a:grpFill/>
            <a:ln w="9525" cap="flat">
              <a:noFill/>
              <a:prstDash val="solid"/>
              <a:miter/>
            </a:ln>
          </p:spPr>
          <p:txBody>
            <a:bodyPr rtlCol="0" anchor="ctr"/>
            <a:lstStyle/>
            <a:p>
              <a:endParaRPr lang="en-US"/>
            </a:p>
          </p:txBody>
        </p:sp>
        <p:sp>
          <p:nvSpPr>
            <p:cNvPr id="14" name="Freeform 40">
              <a:extLst>
                <a:ext uri="{FF2B5EF4-FFF2-40B4-BE49-F238E27FC236}">
                  <a16:creationId xmlns:a16="http://schemas.microsoft.com/office/drawing/2014/main" id="{3639D1AD-18C9-4CCA-A78A-994BE7022C88}"/>
                </a:ext>
              </a:extLst>
            </p:cNvPr>
            <p:cNvSpPr/>
            <p:nvPr/>
          </p:nvSpPr>
          <p:spPr>
            <a:xfrm>
              <a:off x="10640232" y="1125222"/>
              <a:ext cx="331088" cy="392416"/>
            </a:xfrm>
            <a:custGeom>
              <a:avLst/>
              <a:gdLst>
                <a:gd name="connsiteX0" fmla="*/ 299275 w 331088"/>
                <a:gd name="connsiteY0" fmla="*/ 0 h 392416"/>
                <a:gd name="connsiteX1" fmla="*/ 299275 w 331088"/>
                <a:gd name="connsiteY1" fmla="*/ 300172 h 392416"/>
                <a:gd name="connsiteX2" fmla="*/ 31718 w 331088"/>
                <a:gd name="connsiteY2" fmla="*/ 0 h 392416"/>
                <a:gd name="connsiteX3" fmla="*/ 0 w 331088"/>
                <a:gd name="connsiteY3" fmla="*/ 0 h 392416"/>
                <a:gd name="connsiteX4" fmla="*/ 0 w 331088"/>
                <a:gd name="connsiteY4" fmla="*/ 392416 h 392416"/>
                <a:gd name="connsiteX5" fmla="*/ 31718 w 331088"/>
                <a:gd name="connsiteY5" fmla="*/ 392416 h 392416"/>
                <a:gd name="connsiteX6" fmla="*/ 31718 w 331088"/>
                <a:gd name="connsiteY6" fmla="*/ 92149 h 392416"/>
                <a:gd name="connsiteX7" fmla="*/ 301466 w 331088"/>
                <a:gd name="connsiteY7" fmla="*/ 392416 h 392416"/>
                <a:gd name="connsiteX8" fmla="*/ 331089 w 331088"/>
                <a:gd name="connsiteY8" fmla="*/ 392416 h 392416"/>
                <a:gd name="connsiteX9" fmla="*/ 331089 w 331088"/>
                <a:gd name="connsiteY9" fmla="*/ 0 h 392416"/>
                <a:gd name="connsiteX10" fmla="*/ 299275 w 331088"/>
                <a:gd name="connsiteY10" fmla="*/ 0 h 3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088" h="392416">
                  <a:moveTo>
                    <a:pt x="299275" y="0"/>
                  </a:moveTo>
                  <a:lnTo>
                    <a:pt x="299275" y="300172"/>
                  </a:lnTo>
                  <a:lnTo>
                    <a:pt x="31718" y="0"/>
                  </a:lnTo>
                  <a:lnTo>
                    <a:pt x="0" y="0"/>
                  </a:lnTo>
                  <a:lnTo>
                    <a:pt x="0" y="392416"/>
                  </a:lnTo>
                  <a:lnTo>
                    <a:pt x="31718" y="392416"/>
                  </a:lnTo>
                  <a:lnTo>
                    <a:pt x="31718" y="92149"/>
                  </a:lnTo>
                  <a:lnTo>
                    <a:pt x="301466" y="392416"/>
                  </a:lnTo>
                  <a:lnTo>
                    <a:pt x="331089" y="392416"/>
                  </a:lnTo>
                  <a:lnTo>
                    <a:pt x="331089" y="0"/>
                  </a:lnTo>
                  <a:lnTo>
                    <a:pt x="299275" y="0"/>
                  </a:lnTo>
                  <a:close/>
                </a:path>
              </a:pathLst>
            </a:custGeom>
            <a:grpFill/>
            <a:ln w="9525" cap="flat">
              <a:noFill/>
              <a:prstDash val="solid"/>
              <a:miter/>
            </a:ln>
          </p:spPr>
          <p:txBody>
            <a:bodyPr rtlCol="0" anchor="ctr"/>
            <a:lstStyle/>
            <a:p>
              <a:endParaRPr lang="en-US"/>
            </a:p>
          </p:txBody>
        </p:sp>
        <p:sp>
          <p:nvSpPr>
            <p:cNvPr id="15" name="Freeform 41">
              <a:extLst>
                <a:ext uri="{FF2B5EF4-FFF2-40B4-BE49-F238E27FC236}">
                  <a16:creationId xmlns:a16="http://schemas.microsoft.com/office/drawing/2014/main" id="{47FE5858-03E5-4CC0-BF2F-934FEDFCD619}"/>
                </a:ext>
              </a:extLst>
            </p:cNvPr>
            <p:cNvSpPr/>
            <p:nvPr/>
          </p:nvSpPr>
          <p:spPr>
            <a:xfrm>
              <a:off x="9862515" y="1517638"/>
              <a:ext cx="9525" cy="948"/>
            </a:xfrm>
            <a:custGeom>
              <a:avLst/>
              <a:gdLst>
                <a:gd name="connsiteX0" fmla="*/ 0 w 9525"/>
                <a:gd name="connsiteY0" fmla="*/ 949 h 948"/>
                <a:gd name="connsiteX1" fmla="*/ 0 w 9525"/>
                <a:gd name="connsiteY1" fmla="*/ 0 h 948"/>
                <a:gd name="connsiteX2" fmla="*/ 0 w 9525"/>
                <a:gd name="connsiteY2" fmla="*/ 949 h 948"/>
                <a:gd name="connsiteX3" fmla="*/ 0 w 9525"/>
                <a:gd name="connsiteY3" fmla="*/ 949 h 948"/>
              </a:gdLst>
              <a:ahLst/>
              <a:cxnLst>
                <a:cxn ang="0">
                  <a:pos x="connsiteX0" y="connsiteY0"/>
                </a:cxn>
                <a:cxn ang="0">
                  <a:pos x="connsiteX1" y="connsiteY1"/>
                </a:cxn>
                <a:cxn ang="0">
                  <a:pos x="connsiteX2" y="connsiteY2"/>
                </a:cxn>
                <a:cxn ang="0">
                  <a:pos x="connsiteX3" y="connsiteY3"/>
                </a:cxn>
              </a:cxnLst>
              <a:rect l="l" t="t" r="r" b="b"/>
              <a:pathLst>
                <a:path w="9525" h="948">
                  <a:moveTo>
                    <a:pt x="0" y="949"/>
                  </a:moveTo>
                  <a:lnTo>
                    <a:pt x="0" y="0"/>
                  </a:lnTo>
                  <a:lnTo>
                    <a:pt x="0" y="949"/>
                  </a:lnTo>
                  <a:lnTo>
                    <a:pt x="0" y="949"/>
                  </a:lnTo>
                  <a:close/>
                </a:path>
              </a:pathLst>
            </a:custGeom>
            <a:grpFill/>
            <a:ln w="9525" cap="flat">
              <a:noFill/>
              <a:prstDash val="solid"/>
              <a:miter/>
            </a:ln>
          </p:spPr>
          <p:txBody>
            <a:bodyPr rtlCol="0" anchor="ctr"/>
            <a:lstStyle/>
            <a:p>
              <a:endParaRPr lang="en-US"/>
            </a:p>
          </p:txBody>
        </p:sp>
        <p:sp>
          <p:nvSpPr>
            <p:cNvPr id="16" name="Freeform 42">
              <a:extLst>
                <a:ext uri="{FF2B5EF4-FFF2-40B4-BE49-F238E27FC236}">
                  <a16:creationId xmlns:a16="http://schemas.microsoft.com/office/drawing/2014/main" id="{06CAE048-855A-4C68-BC2C-3DD327207F89}"/>
                </a:ext>
              </a:extLst>
            </p:cNvPr>
            <p:cNvSpPr/>
            <p:nvPr/>
          </p:nvSpPr>
          <p:spPr>
            <a:xfrm>
              <a:off x="10229514" y="1125127"/>
              <a:ext cx="373189" cy="392795"/>
            </a:xfrm>
            <a:custGeom>
              <a:avLst/>
              <a:gdLst>
                <a:gd name="connsiteX0" fmla="*/ 204311 w 373189"/>
                <a:gd name="connsiteY0" fmla="*/ 0 h 392795"/>
                <a:gd name="connsiteX1" fmla="*/ 169545 w 373189"/>
                <a:gd name="connsiteY1" fmla="*/ 0 h 392795"/>
                <a:gd name="connsiteX2" fmla="*/ 0 w 373189"/>
                <a:gd name="connsiteY2" fmla="*/ 392796 h 392795"/>
                <a:gd name="connsiteX3" fmla="*/ 34576 w 373189"/>
                <a:gd name="connsiteY3" fmla="*/ 392796 h 392795"/>
                <a:gd name="connsiteX4" fmla="*/ 97155 w 373189"/>
                <a:gd name="connsiteY4" fmla="*/ 247692 h 392795"/>
                <a:gd name="connsiteX5" fmla="*/ 245173 w 373189"/>
                <a:gd name="connsiteY5" fmla="*/ 247692 h 392795"/>
                <a:gd name="connsiteX6" fmla="*/ 307372 w 373189"/>
                <a:gd name="connsiteY6" fmla="*/ 392796 h 392795"/>
                <a:gd name="connsiteX7" fmla="*/ 373189 w 373189"/>
                <a:gd name="connsiteY7" fmla="*/ 392796 h 392795"/>
                <a:gd name="connsiteX8" fmla="*/ 110871 w 373189"/>
                <a:gd name="connsiteY8" fmla="*/ 216090 h 392795"/>
                <a:gd name="connsiteX9" fmla="*/ 171355 w 373189"/>
                <a:gd name="connsiteY9" fmla="*/ 75731 h 392795"/>
                <a:gd name="connsiteX10" fmla="*/ 231553 w 373189"/>
                <a:gd name="connsiteY10" fmla="*/ 216090 h 39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3189" h="392795">
                  <a:moveTo>
                    <a:pt x="204311" y="0"/>
                  </a:moveTo>
                  <a:lnTo>
                    <a:pt x="169545" y="0"/>
                  </a:lnTo>
                  <a:lnTo>
                    <a:pt x="0" y="392796"/>
                  </a:lnTo>
                  <a:lnTo>
                    <a:pt x="34576" y="392796"/>
                  </a:lnTo>
                  <a:lnTo>
                    <a:pt x="97155" y="247692"/>
                  </a:lnTo>
                  <a:lnTo>
                    <a:pt x="245173" y="247692"/>
                  </a:lnTo>
                  <a:lnTo>
                    <a:pt x="307372" y="392796"/>
                  </a:lnTo>
                  <a:lnTo>
                    <a:pt x="373189" y="392796"/>
                  </a:lnTo>
                  <a:close/>
                  <a:moveTo>
                    <a:pt x="110871" y="216090"/>
                  </a:moveTo>
                  <a:lnTo>
                    <a:pt x="171355" y="75731"/>
                  </a:lnTo>
                  <a:lnTo>
                    <a:pt x="231553" y="216090"/>
                  </a:lnTo>
                  <a:close/>
                </a:path>
              </a:pathLst>
            </a:custGeom>
            <a:grpFill/>
            <a:ln w="9525" cap="flat">
              <a:noFill/>
              <a:prstDash val="solid"/>
              <a:miter/>
            </a:ln>
          </p:spPr>
          <p:txBody>
            <a:bodyPr rtlCol="0" anchor="ctr"/>
            <a:lstStyle/>
            <a:p>
              <a:endParaRPr lang="en-US"/>
            </a:p>
          </p:txBody>
        </p:sp>
        <p:sp>
          <p:nvSpPr>
            <p:cNvPr id="17" name="Freeform 43">
              <a:extLst>
                <a:ext uri="{FF2B5EF4-FFF2-40B4-BE49-F238E27FC236}">
                  <a16:creationId xmlns:a16="http://schemas.microsoft.com/office/drawing/2014/main" id="{F01A5518-8A56-4737-BC8B-06CE6332640B}"/>
                </a:ext>
              </a:extLst>
            </p:cNvPr>
            <p:cNvSpPr/>
            <p:nvPr/>
          </p:nvSpPr>
          <p:spPr>
            <a:xfrm>
              <a:off x="9862515" y="1125222"/>
              <a:ext cx="366807" cy="392416"/>
            </a:xfrm>
            <a:custGeom>
              <a:avLst/>
              <a:gdLst>
                <a:gd name="connsiteX0" fmla="*/ 304324 w 366807"/>
                <a:gd name="connsiteY0" fmla="*/ 44414 h 392416"/>
                <a:gd name="connsiteX1" fmla="*/ 97059 w 366807"/>
                <a:gd name="connsiteY1" fmla="*/ 0 h 392416"/>
                <a:gd name="connsiteX2" fmla="*/ 0 w 366807"/>
                <a:gd name="connsiteY2" fmla="*/ 0 h 392416"/>
                <a:gd name="connsiteX3" fmla="*/ 0 w 366807"/>
                <a:gd name="connsiteY3" fmla="*/ 392416 h 392416"/>
                <a:gd name="connsiteX4" fmla="*/ 151066 w 366807"/>
                <a:gd name="connsiteY4" fmla="*/ 392416 h 392416"/>
                <a:gd name="connsiteX5" fmla="*/ 366808 w 366807"/>
                <a:gd name="connsiteY5" fmla="*/ 186860 h 392416"/>
                <a:gd name="connsiteX6" fmla="*/ 304324 w 366807"/>
                <a:gd name="connsiteY6" fmla="*/ 44414 h 392416"/>
                <a:gd name="connsiteX7" fmla="*/ 240221 w 366807"/>
                <a:gd name="connsiteY7" fmla="*/ 340220 h 392416"/>
                <a:gd name="connsiteX8" fmla="*/ 122682 w 366807"/>
                <a:gd name="connsiteY8" fmla="*/ 367362 h 392416"/>
                <a:gd name="connsiteX9" fmla="*/ 60674 w 366807"/>
                <a:gd name="connsiteY9" fmla="*/ 364230 h 392416"/>
                <a:gd name="connsiteX10" fmla="*/ 60674 w 366807"/>
                <a:gd name="connsiteY10" fmla="*/ 30748 h 392416"/>
                <a:gd name="connsiteX11" fmla="*/ 113062 w 366807"/>
                <a:gd name="connsiteY11" fmla="*/ 28565 h 392416"/>
                <a:gd name="connsiteX12" fmla="*/ 246412 w 366807"/>
                <a:gd name="connsiteY12" fmla="*/ 58554 h 392416"/>
                <a:gd name="connsiteX13" fmla="*/ 303562 w 366807"/>
                <a:gd name="connsiteY13" fmla="*/ 193693 h 392416"/>
                <a:gd name="connsiteX14" fmla="*/ 240221 w 366807"/>
                <a:gd name="connsiteY14" fmla="*/ 340220 h 3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807" h="392416">
                  <a:moveTo>
                    <a:pt x="304324" y="44414"/>
                  </a:moveTo>
                  <a:cubicBezTo>
                    <a:pt x="251555" y="2562"/>
                    <a:pt x="198691" y="0"/>
                    <a:pt x="97059" y="0"/>
                  </a:cubicBezTo>
                  <a:lnTo>
                    <a:pt x="0" y="0"/>
                  </a:lnTo>
                  <a:lnTo>
                    <a:pt x="0" y="392416"/>
                  </a:lnTo>
                  <a:cubicBezTo>
                    <a:pt x="35623" y="392416"/>
                    <a:pt x="145351" y="392416"/>
                    <a:pt x="151066" y="392416"/>
                  </a:cubicBezTo>
                  <a:cubicBezTo>
                    <a:pt x="264605" y="392416"/>
                    <a:pt x="366808" y="329971"/>
                    <a:pt x="366808" y="186860"/>
                  </a:cubicBezTo>
                  <a:cubicBezTo>
                    <a:pt x="366808" y="137702"/>
                    <a:pt x="353758" y="83418"/>
                    <a:pt x="304324" y="44414"/>
                  </a:cubicBezTo>
                  <a:close/>
                  <a:moveTo>
                    <a:pt x="240221" y="340220"/>
                  </a:moveTo>
                  <a:cubicBezTo>
                    <a:pt x="201549" y="367362"/>
                    <a:pt x="147066" y="367362"/>
                    <a:pt x="122682" y="367362"/>
                  </a:cubicBezTo>
                  <a:cubicBezTo>
                    <a:pt x="99917" y="367362"/>
                    <a:pt x="70009" y="364990"/>
                    <a:pt x="60674" y="364230"/>
                  </a:cubicBezTo>
                  <a:lnTo>
                    <a:pt x="60674" y="30748"/>
                  </a:lnTo>
                  <a:cubicBezTo>
                    <a:pt x="78076" y="28960"/>
                    <a:pt x="95574" y="28231"/>
                    <a:pt x="113062" y="28565"/>
                  </a:cubicBezTo>
                  <a:cubicBezTo>
                    <a:pt x="158401" y="28565"/>
                    <a:pt x="206692" y="28565"/>
                    <a:pt x="246412" y="58554"/>
                  </a:cubicBezTo>
                  <a:cubicBezTo>
                    <a:pt x="294037" y="94142"/>
                    <a:pt x="303562" y="151272"/>
                    <a:pt x="303562" y="193693"/>
                  </a:cubicBezTo>
                  <a:cubicBezTo>
                    <a:pt x="303752" y="238961"/>
                    <a:pt x="292989" y="302924"/>
                    <a:pt x="240221" y="340220"/>
                  </a:cubicBezTo>
                  <a:close/>
                </a:path>
              </a:pathLst>
            </a:custGeom>
            <a:grpFill/>
            <a:ln w="9525"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77933AEA-36CA-3942-BF63-33A0632723AF}"/>
              </a:ext>
            </a:extLst>
          </p:cNvPr>
          <p:cNvGrpSpPr/>
          <p:nvPr/>
        </p:nvGrpSpPr>
        <p:grpSpPr>
          <a:xfrm>
            <a:off x="935183" y="3185929"/>
            <a:ext cx="5030179" cy="528126"/>
            <a:chOff x="1013367" y="3165644"/>
            <a:chExt cx="5030179" cy="528126"/>
          </a:xfrm>
        </p:grpSpPr>
        <p:sp>
          <p:nvSpPr>
            <p:cNvPr id="37" name="TextBox 36">
              <a:extLst>
                <a:ext uri="{FF2B5EF4-FFF2-40B4-BE49-F238E27FC236}">
                  <a16:creationId xmlns:a16="http://schemas.microsoft.com/office/drawing/2014/main" id="{892E146D-B6BF-467E-B7C1-A4CB5C8BEEF4}"/>
                </a:ext>
              </a:extLst>
            </p:cNvPr>
            <p:cNvSpPr txBox="1"/>
            <p:nvPr/>
          </p:nvSpPr>
          <p:spPr>
            <a:xfrm>
              <a:off x="1697914" y="3198875"/>
              <a:ext cx="4345632" cy="461665"/>
            </a:xfrm>
            <a:prstGeom prst="rect">
              <a:avLst/>
            </a:prstGeom>
            <a:noFill/>
          </p:spPr>
          <p:txBody>
            <a:bodyPr wrap="square" rtlCol="0">
              <a:spAutoFit/>
            </a:bodyPr>
            <a:lstStyle/>
            <a:p>
              <a:r>
                <a:rPr lang="en-US" sz="2400" b="1" dirty="0">
                  <a:solidFill>
                    <a:schemeClr val="bg1"/>
                  </a:solidFill>
                </a:rPr>
                <a:t>CaliforniaEDA.com</a:t>
              </a:r>
            </a:p>
          </p:txBody>
        </p:sp>
        <p:grpSp>
          <p:nvGrpSpPr>
            <p:cNvPr id="6" name="Group 5">
              <a:extLst>
                <a:ext uri="{FF2B5EF4-FFF2-40B4-BE49-F238E27FC236}">
                  <a16:creationId xmlns:a16="http://schemas.microsoft.com/office/drawing/2014/main" id="{E9207685-6A3F-7143-AD4D-C1524DB453F6}"/>
                </a:ext>
              </a:extLst>
            </p:cNvPr>
            <p:cNvGrpSpPr/>
            <p:nvPr/>
          </p:nvGrpSpPr>
          <p:grpSpPr>
            <a:xfrm>
              <a:off x="1013367" y="3165644"/>
              <a:ext cx="528126" cy="528126"/>
              <a:chOff x="1013367" y="3584016"/>
              <a:chExt cx="528126" cy="528126"/>
            </a:xfrm>
          </p:grpSpPr>
          <p:sp>
            <p:nvSpPr>
              <p:cNvPr id="4" name="Oval 3">
                <a:extLst>
                  <a:ext uri="{FF2B5EF4-FFF2-40B4-BE49-F238E27FC236}">
                    <a16:creationId xmlns:a16="http://schemas.microsoft.com/office/drawing/2014/main" id="{E747C7A7-57C4-6548-9012-D94E1368EB36}"/>
                  </a:ext>
                </a:extLst>
              </p:cNvPr>
              <p:cNvSpPr/>
              <p:nvPr/>
            </p:nvSpPr>
            <p:spPr>
              <a:xfrm>
                <a:off x="1013367" y="3584016"/>
                <a:ext cx="528126" cy="528126"/>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57">
                <a:extLst>
                  <a:ext uri="{FF2B5EF4-FFF2-40B4-BE49-F238E27FC236}">
                    <a16:creationId xmlns:a16="http://schemas.microsoft.com/office/drawing/2014/main" id="{97677341-8E4D-4F29-B644-919787430C6B}"/>
                  </a:ext>
                </a:extLst>
              </p:cNvPr>
              <p:cNvSpPr/>
              <p:nvPr/>
            </p:nvSpPr>
            <p:spPr>
              <a:xfrm>
                <a:off x="1142663" y="3678395"/>
                <a:ext cx="196382" cy="339369"/>
              </a:xfrm>
              <a:custGeom>
                <a:avLst/>
                <a:gdLst>
                  <a:gd name="connsiteX0" fmla="*/ 187909 w 429967"/>
                  <a:gd name="connsiteY0" fmla="*/ 473691 h 743028"/>
                  <a:gd name="connsiteX1" fmla="*/ 184214 w 429967"/>
                  <a:gd name="connsiteY1" fmla="*/ 486074 h 743028"/>
                  <a:gd name="connsiteX2" fmla="*/ 148495 w 429967"/>
                  <a:gd name="connsiteY2" fmla="*/ 589515 h 743028"/>
                  <a:gd name="connsiteX3" fmla="*/ 117323 w 429967"/>
                  <a:gd name="connsiteY3" fmla="*/ 683527 h 743028"/>
                  <a:gd name="connsiteX4" fmla="*/ 154604 w 429967"/>
                  <a:gd name="connsiteY4" fmla="*/ 741906 h 743028"/>
                  <a:gd name="connsiteX5" fmla="*/ 168960 w 429967"/>
                  <a:gd name="connsiteY5" fmla="*/ 742868 h 743028"/>
                  <a:gd name="connsiteX6" fmla="*/ 215196 w 429967"/>
                  <a:gd name="connsiteY6" fmla="*/ 704768 h 743028"/>
                  <a:gd name="connsiteX7" fmla="*/ 280666 w 429967"/>
                  <a:gd name="connsiteY7" fmla="*/ 516363 h 743028"/>
                  <a:gd name="connsiteX8" fmla="*/ 285592 w 429967"/>
                  <a:gd name="connsiteY8" fmla="*/ 503695 h 743028"/>
                  <a:gd name="connsiteX9" fmla="*/ 299994 w 429967"/>
                  <a:gd name="connsiteY9" fmla="*/ 522745 h 743028"/>
                  <a:gd name="connsiteX10" fmla="*/ 381949 w 429967"/>
                  <a:gd name="connsiteY10" fmla="*/ 633711 h 743028"/>
                  <a:gd name="connsiteX11" fmla="*/ 414257 w 429967"/>
                  <a:gd name="connsiteY11" fmla="*/ 650475 h 743028"/>
                  <a:gd name="connsiteX12" fmla="*/ 429796 w 429967"/>
                  <a:gd name="connsiteY12" fmla="*/ 617138 h 743028"/>
                  <a:gd name="connsiteX13" fmla="*/ 429796 w 429967"/>
                  <a:gd name="connsiteY13" fmla="*/ 34684 h 743028"/>
                  <a:gd name="connsiteX14" fmla="*/ 429796 w 429967"/>
                  <a:gd name="connsiteY14" fmla="*/ 26683 h 743028"/>
                  <a:gd name="connsiteX15" fmla="*/ 415394 w 429967"/>
                  <a:gd name="connsiteY15" fmla="*/ 1918 h 743028"/>
                  <a:gd name="connsiteX16" fmla="*/ 388013 w 429967"/>
                  <a:gd name="connsiteY16" fmla="*/ 9633 h 743028"/>
                  <a:gd name="connsiteX17" fmla="*/ 365463 w 429967"/>
                  <a:gd name="connsiteY17" fmla="*/ 36780 h 743028"/>
                  <a:gd name="connsiteX18" fmla="*/ 14240 w 429967"/>
                  <a:gd name="connsiteY18" fmla="*/ 455880 h 743028"/>
                  <a:gd name="connsiteX19" fmla="*/ 2302 w 429967"/>
                  <a:gd name="connsiteY19" fmla="*/ 472453 h 743028"/>
                  <a:gd name="connsiteX20" fmla="*/ 12204 w 429967"/>
                  <a:gd name="connsiteY20" fmla="*/ 502077 h 743028"/>
                  <a:gd name="connsiteX21" fmla="*/ 25041 w 429967"/>
                  <a:gd name="connsiteY21" fmla="*/ 504171 h 743028"/>
                  <a:gd name="connsiteX22" fmla="*/ 41811 w 429967"/>
                  <a:gd name="connsiteY22" fmla="*/ 501600 h 74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967" h="743028">
                    <a:moveTo>
                      <a:pt x="187909" y="473691"/>
                    </a:moveTo>
                    <a:cubicBezTo>
                      <a:pt x="186298" y="479121"/>
                      <a:pt x="185446" y="482645"/>
                      <a:pt x="184214" y="486074"/>
                    </a:cubicBezTo>
                    <a:cubicBezTo>
                      <a:pt x="172276" y="520554"/>
                      <a:pt x="160243" y="555035"/>
                      <a:pt x="148495" y="589515"/>
                    </a:cubicBezTo>
                    <a:cubicBezTo>
                      <a:pt x="137788" y="620757"/>
                      <a:pt x="125756" y="651714"/>
                      <a:pt x="117323" y="683527"/>
                    </a:cubicBezTo>
                    <a:cubicBezTo>
                      <a:pt x="111583" y="709997"/>
                      <a:pt x="128274" y="736134"/>
                      <a:pt x="154604" y="741906"/>
                    </a:cubicBezTo>
                    <a:cubicBezTo>
                      <a:pt x="159316" y="742935"/>
                      <a:pt x="164153" y="743258"/>
                      <a:pt x="168960" y="742868"/>
                    </a:cubicBezTo>
                    <a:cubicBezTo>
                      <a:pt x="190906" y="741458"/>
                      <a:pt x="209509" y="726123"/>
                      <a:pt x="215196" y="704768"/>
                    </a:cubicBezTo>
                    <a:cubicBezTo>
                      <a:pt x="236798" y="641903"/>
                      <a:pt x="258779" y="579133"/>
                      <a:pt x="280666" y="516363"/>
                    </a:cubicBezTo>
                    <a:cubicBezTo>
                      <a:pt x="281897" y="512649"/>
                      <a:pt x="283508" y="509124"/>
                      <a:pt x="285592" y="503695"/>
                    </a:cubicBezTo>
                    <a:lnTo>
                      <a:pt x="299994" y="522745"/>
                    </a:lnTo>
                    <a:cubicBezTo>
                      <a:pt x="327281" y="559766"/>
                      <a:pt x="354599" y="596754"/>
                      <a:pt x="381949" y="633711"/>
                    </a:cubicBezTo>
                    <a:cubicBezTo>
                      <a:pt x="394456" y="650571"/>
                      <a:pt x="402604" y="654857"/>
                      <a:pt x="414257" y="650475"/>
                    </a:cubicBezTo>
                    <a:cubicBezTo>
                      <a:pt x="430175" y="644475"/>
                      <a:pt x="429796" y="630854"/>
                      <a:pt x="429796" y="617138"/>
                    </a:cubicBezTo>
                    <a:lnTo>
                      <a:pt x="429796" y="34684"/>
                    </a:lnTo>
                    <a:cubicBezTo>
                      <a:pt x="429796" y="32017"/>
                      <a:pt x="429796" y="29350"/>
                      <a:pt x="429796" y="26683"/>
                    </a:cubicBezTo>
                    <a:cubicBezTo>
                      <a:pt x="431068" y="16114"/>
                      <a:pt x="425180" y="5988"/>
                      <a:pt x="415394" y="1918"/>
                    </a:cubicBezTo>
                    <a:cubicBezTo>
                      <a:pt x="405607" y="-2427"/>
                      <a:pt x="394128" y="807"/>
                      <a:pt x="388013" y="9633"/>
                    </a:cubicBezTo>
                    <a:cubicBezTo>
                      <a:pt x="380149" y="18301"/>
                      <a:pt x="373043" y="27731"/>
                      <a:pt x="365463" y="36780"/>
                    </a:cubicBezTo>
                    <a:cubicBezTo>
                      <a:pt x="248357" y="176480"/>
                      <a:pt x="131282" y="316179"/>
                      <a:pt x="14240" y="455880"/>
                    </a:cubicBezTo>
                    <a:cubicBezTo>
                      <a:pt x="9585" y="460879"/>
                      <a:pt x="5574" y="466447"/>
                      <a:pt x="2302" y="472453"/>
                    </a:cubicBezTo>
                    <a:cubicBezTo>
                      <a:pt x="-3101" y="483382"/>
                      <a:pt x="1331" y="496645"/>
                      <a:pt x="12204" y="502077"/>
                    </a:cubicBezTo>
                    <a:cubicBezTo>
                      <a:pt x="16174" y="504061"/>
                      <a:pt x="20649" y="504790"/>
                      <a:pt x="25041" y="504171"/>
                    </a:cubicBezTo>
                    <a:cubicBezTo>
                      <a:pt x="30631" y="503600"/>
                      <a:pt x="36315" y="502647"/>
                      <a:pt x="41811" y="501600"/>
                    </a:cubicBezTo>
                    <a:close/>
                  </a:path>
                </a:pathLst>
              </a:custGeom>
              <a:solidFill>
                <a:schemeClr val="bg1"/>
              </a:solidFill>
              <a:ln w="9449"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21E64F32-1E50-6146-8E38-EC89C340FF69}"/>
              </a:ext>
            </a:extLst>
          </p:cNvPr>
          <p:cNvGrpSpPr/>
          <p:nvPr/>
        </p:nvGrpSpPr>
        <p:grpSpPr>
          <a:xfrm>
            <a:off x="926174" y="3839035"/>
            <a:ext cx="3843215" cy="528126"/>
            <a:chOff x="1013367" y="4099755"/>
            <a:chExt cx="3843215" cy="528126"/>
          </a:xfrm>
        </p:grpSpPr>
        <p:sp>
          <p:nvSpPr>
            <p:cNvPr id="36" name="TextBox 35">
              <a:extLst>
                <a:ext uri="{FF2B5EF4-FFF2-40B4-BE49-F238E27FC236}">
                  <a16:creationId xmlns:a16="http://schemas.microsoft.com/office/drawing/2014/main" id="{D035CBB6-89F4-4508-B1BD-042BF624EB08}"/>
                </a:ext>
              </a:extLst>
            </p:cNvPr>
            <p:cNvSpPr txBox="1"/>
            <p:nvPr/>
          </p:nvSpPr>
          <p:spPr>
            <a:xfrm>
              <a:off x="1697914" y="4132986"/>
              <a:ext cx="3158668" cy="461665"/>
            </a:xfrm>
            <a:prstGeom prst="rect">
              <a:avLst/>
            </a:prstGeom>
            <a:noFill/>
          </p:spPr>
          <p:txBody>
            <a:bodyPr wrap="square" rtlCol="0">
              <a:spAutoFit/>
            </a:bodyPr>
            <a:lstStyle/>
            <a:p>
              <a:r>
                <a:rPr lang="en-US" sz="2400" b="1" dirty="0">
                  <a:solidFill>
                    <a:schemeClr val="bg1"/>
                  </a:solidFill>
                </a:rPr>
                <a:t>855.502.3914</a:t>
              </a:r>
            </a:p>
          </p:txBody>
        </p:sp>
        <p:grpSp>
          <p:nvGrpSpPr>
            <p:cNvPr id="18" name="Group 17">
              <a:extLst>
                <a:ext uri="{FF2B5EF4-FFF2-40B4-BE49-F238E27FC236}">
                  <a16:creationId xmlns:a16="http://schemas.microsoft.com/office/drawing/2014/main" id="{6930AFA9-BDCD-D04A-B993-A3C01CA96CBE}"/>
                </a:ext>
              </a:extLst>
            </p:cNvPr>
            <p:cNvGrpSpPr/>
            <p:nvPr/>
          </p:nvGrpSpPr>
          <p:grpSpPr>
            <a:xfrm>
              <a:off x="1013367" y="4099755"/>
              <a:ext cx="528126" cy="528126"/>
              <a:chOff x="1013367" y="4337642"/>
              <a:chExt cx="528126" cy="528126"/>
            </a:xfrm>
          </p:grpSpPr>
          <p:sp>
            <p:nvSpPr>
              <p:cNvPr id="26" name="Oval 25">
                <a:extLst>
                  <a:ext uri="{FF2B5EF4-FFF2-40B4-BE49-F238E27FC236}">
                    <a16:creationId xmlns:a16="http://schemas.microsoft.com/office/drawing/2014/main" id="{599689AB-1F9F-CC44-A074-9012D0FA7529}"/>
                  </a:ext>
                </a:extLst>
              </p:cNvPr>
              <p:cNvSpPr/>
              <p:nvPr/>
            </p:nvSpPr>
            <p:spPr>
              <a:xfrm>
                <a:off x="1013367" y="4337642"/>
                <a:ext cx="528126" cy="528126"/>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61">
                <a:extLst>
                  <a:ext uri="{FF2B5EF4-FFF2-40B4-BE49-F238E27FC236}">
                    <a16:creationId xmlns:a16="http://schemas.microsoft.com/office/drawing/2014/main" id="{A50DDEA0-F632-4984-95CA-0F7D2600BB69}"/>
                  </a:ext>
                </a:extLst>
              </p:cNvPr>
              <p:cNvSpPr/>
              <p:nvPr/>
            </p:nvSpPr>
            <p:spPr>
              <a:xfrm>
                <a:off x="1169788" y="4437420"/>
                <a:ext cx="215285" cy="328571"/>
              </a:xfrm>
              <a:custGeom>
                <a:avLst/>
                <a:gdLst>
                  <a:gd name="connsiteX0" fmla="*/ 0 w 501891"/>
                  <a:gd name="connsiteY0" fmla="*/ 228353 h 765994"/>
                  <a:gd name="connsiteX1" fmla="*/ 54999 w 501891"/>
                  <a:gd name="connsiteY1" fmla="*/ 62406 h 765994"/>
                  <a:gd name="connsiteX2" fmla="*/ 146981 w 501891"/>
                  <a:gd name="connsiteY2" fmla="*/ 2665 h 765994"/>
                  <a:gd name="connsiteX3" fmla="*/ 205774 w 501891"/>
                  <a:gd name="connsiteY3" fmla="*/ 29217 h 765994"/>
                  <a:gd name="connsiteX4" fmla="*/ 257929 w 501891"/>
                  <a:gd name="connsiteY4" fmla="*/ 141112 h 765994"/>
                  <a:gd name="connsiteX5" fmla="*/ 259825 w 501891"/>
                  <a:gd name="connsiteY5" fmla="*/ 145854 h 765994"/>
                  <a:gd name="connsiteX6" fmla="*/ 235170 w 501891"/>
                  <a:gd name="connsiteY6" fmla="*/ 215077 h 765994"/>
                  <a:gd name="connsiteX7" fmla="*/ 196291 w 501891"/>
                  <a:gd name="connsiteY7" fmla="*/ 234042 h 765994"/>
                  <a:gd name="connsiteX8" fmla="*/ 166895 w 501891"/>
                  <a:gd name="connsiteY8" fmla="*/ 308955 h 765994"/>
                  <a:gd name="connsiteX9" fmla="*/ 241808 w 501891"/>
                  <a:gd name="connsiteY9" fmla="*/ 477747 h 765994"/>
                  <a:gd name="connsiteX10" fmla="*/ 259825 w 501891"/>
                  <a:gd name="connsiteY10" fmla="*/ 518522 h 765994"/>
                  <a:gd name="connsiteX11" fmla="*/ 327152 w 501891"/>
                  <a:gd name="connsiteY11" fmla="*/ 549815 h 765994"/>
                  <a:gd name="connsiteX12" fmla="*/ 392582 w 501891"/>
                  <a:gd name="connsiteY12" fmla="*/ 528953 h 765994"/>
                  <a:gd name="connsiteX13" fmla="*/ 438099 w 501891"/>
                  <a:gd name="connsiteY13" fmla="*/ 546970 h 765994"/>
                  <a:gd name="connsiteX14" fmla="*/ 458961 w 501891"/>
                  <a:gd name="connsiteY14" fmla="*/ 584901 h 765994"/>
                  <a:gd name="connsiteX15" fmla="*/ 496892 w 501891"/>
                  <a:gd name="connsiteY15" fmla="*/ 678779 h 765994"/>
                  <a:gd name="connsiteX16" fmla="*/ 469392 w 501891"/>
                  <a:gd name="connsiteY16" fmla="*/ 740417 h 765994"/>
                  <a:gd name="connsiteX17" fmla="*/ 294911 w 501891"/>
                  <a:gd name="connsiteY17" fmla="*/ 753692 h 765994"/>
                  <a:gd name="connsiteX18" fmla="*/ 218101 w 501891"/>
                  <a:gd name="connsiteY18" fmla="*/ 702486 h 765994"/>
                  <a:gd name="connsiteX19" fmla="*/ 948 w 501891"/>
                  <a:gd name="connsiteY19" fmla="*/ 254904 h 765994"/>
                  <a:gd name="connsiteX20" fmla="*/ 0 w 501891"/>
                  <a:gd name="connsiteY20" fmla="*/ 249215 h 765994"/>
                  <a:gd name="connsiteX21" fmla="*/ 0 w 501891"/>
                  <a:gd name="connsiteY21" fmla="*/ 228353 h 76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1891" h="765994">
                    <a:moveTo>
                      <a:pt x="0" y="228353"/>
                    </a:moveTo>
                    <a:cubicBezTo>
                      <a:pt x="1897" y="167664"/>
                      <a:pt x="14224" y="109819"/>
                      <a:pt x="54999" y="62406"/>
                    </a:cubicBezTo>
                    <a:cubicBezTo>
                      <a:pt x="79654" y="33010"/>
                      <a:pt x="109999" y="13096"/>
                      <a:pt x="146981" y="2665"/>
                    </a:cubicBezTo>
                    <a:cubicBezTo>
                      <a:pt x="174481" y="-4921"/>
                      <a:pt x="193446" y="3614"/>
                      <a:pt x="205774" y="29217"/>
                    </a:cubicBezTo>
                    <a:cubicBezTo>
                      <a:pt x="223791" y="66199"/>
                      <a:pt x="240860" y="103182"/>
                      <a:pt x="257929" y="141112"/>
                    </a:cubicBezTo>
                    <a:cubicBezTo>
                      <a:pt x="258877" y="143009"/>
                      <a:pt x="258877" y="143957"/>
                      <a:pt x="259825" y="145854"/>
                    </a:cubicBezTo>
                    <a:cubicBezTo>
                      <a:pt x="273101" y="179991"/>
                      <a:pt x="267411" y="196112"/>
                      <a:pt x="235170" y="215077"/>
                    </a:cubicBezTo>
                    <a:cubicBezTo>
                      <a:pt x="222843" y="221715"/>
                      <a:pt x="209567" y="227404"/>
                      <a:pt x="196291" y="234042"/>
                    </a:cubicBezTo>
                    <a:cubicBezTo>
                      <a:pt x="162154" y="249215"/>
                      <a:pt x="151723" y="273870"/>
                      <a:pt x="166895" y="308955"/>
                    </a:cubicBezTo>
                    <a:cubicBezTo>
                      <a:pt x="191550" y="365851"/>
                      <a:pt x="216205" y="421799"/>
                      <a:pt x="241808" y="477747"/>
                    </a:cubicBezTo>
                    <a:cubicBezTo>
                      <a:pt x="247498" y="491023"/>
                      <a:pt x="254135" y="505247"/>
                      <a:pt x="259825" y="518522"/>
                    </a:cubicBezTo>
                    <a:cubicBezTo>
                      <a:pt x="274049" y="547919"/>
                      <a:pt x="295859" y="558350"/>
                      <a:pt x="327152" y="549815"/>
                    </a:cubicBezTo>
                    <a:cubicBezTo>
                      <a:pt x="348962" y="544126"/>
                      <a:pt x="370772" y="535591"/>
                      <a:pt x="392582" y="528953"/>
                    </a:cubicBezTo>
                    <a:cubicBezTo>
                      <a:pt x="412496" y="523264"/>
                      <a:pt x="427668" y="529902"/>
                      <a:pt x="438099" y="546970"/>
                    </a:cubicBezTo>
                    <a:cubicBezTo>
                      <a:pt x="445685" y="559298"/>
                      <a:pt x="453271" y="571625"/>
                      <a:pt x="458961" y="584901"/>
                    </a:cubicBezTo>
                    <a:cubicBezTo>
                      <a:pt x="472237" y="616194"/>
                      <a:pt x="485513" y="646538"/>
                      <a:pt x="496892" y="678779"/>
                    </a:cubicBezTo>
                    <a:cubicBezTo>
                      <a:pt x="508271" y="711020"/>
                      <a:pt x="500685" y="727141"/>
                      <a:pt x="469392" y="740417"/>
                    </a:cubicBezTo>
                    <a:cubicBezTo>
                      <a:pt x="412496" y="765072"/>
                      <a:pt x="354652" y="776451"/>
                      <a:pt x="294911" y="753692"/>
                    </a:cubicBezTo>
                    <a:cubicBezTo>
                      <a:pt x="265515" y="742313"/>
                      <a:pt x="239911" y="725244"/>
                      <a:pt x="218101" y="702486"/>
                    </a:cubicBezTo>
                    <a:cubicBezTo>
                      <a:pt x="100516" y="574470"/>
                      <a:pt x="26551" y="426540"/>
                      <a:pt x="948" y="254904"/>
                    </a:cubicBezTo>
                    <a:cubicBezTo>
                      <a:pt x="948" y="253008"/>
                      <a:pt x="0" y="251111"/>
                      <a:pt x="0" y="249215"/>
                    </a:cubicBezTo>
                    <a:cubicBezTo>
                      <a:pt x="0" y="242577"/>
                      <a:pt x="0" y="234991"/>
                      <a:pt x="0" y="228353"/>
                    </a:cubicBezTo>
                    <a:close/>
                  </a:path>
                </a:pathLst>
              </a:custGeom>
              <a:solidFill>
                <a:schemeClr val="bg1"/>
              </a:solidFill>
              <a:ln w="9462" cap="flat">
                <a:noFill/>
                <a:prstDash val="solid"/>
                <a:miter/>
              </a:ln>
            </p:spPr>
            <p:txBody>
              <a:bodyPr rtlCol="0" anchor="ctr"/>
              <a:lstStyle/>
              <a:p>
                <a:endParaRPr lang="en-US"/>
              </a:p>
            </p:txBody>
          </p:sp>
        </p:grpSp>
      </p:grpSp>
      <p:sp>
        <p:nvSpPr>
          <p:cNvPr id="38" name="Slide Number Placeholder 5">
            <a:extLst>
              <a:ext uri="{FF2B5EF4-FFF2-40B4-BE49-F238E27FC236}">
                <a16:creationId xmlns:a16="http://schemas.microsoft.com/office/drawing/2014/main" id="{4A8D9A73-2767-714E-A293-D8DC1843D8B2}"/>
              </a:ext>
            </a:extLst>
          </p:cNvPr>
          <p:cNvSpPr>
            <a:spLocks noGrp="1"/>
          </p:cNvSpPr>
          <p:nvPr>
            <p:ph type="sldNum" sz="quarter" idx="4"/>
          </p:nvPr>
        </p:nvSpPr>
        <p:spPr>
          <a:xfrm>
            <a:off x="11728070" y="6466346"/>
            <a:ext cx="473762" cy="396570"/>
          </a:xfrm>
          <a:prstGeom prst="rect">
            <a:avLst/>
          </a:prstGeom>
          <a:noFill/>
          <a:ln>
            <a:noFill/>
          </a:ln>
        </p:spPr>
        <p:txBody>
          <a:bodyPr vert="horz" lIns="91440" tIns="45720" rIns="91440" bIns="45720" rtlCol="0" anchor="ctr"/>
          <a:lstStyle>
            <a:lvl1pPr algn="ctr">
              <a:defRPr sz="1600" b="1">
                <a:solidFill>
                  <a:schemeClr val="tx2"/>
                </a:solidFill>
              </a:defRPr>
            </a:lvl1pPr>
          </a:lstStyle>
          <a:p>
            <a:fld id="{D24C9E06-8BC7-41A5-9DD6-8F0EF0C3DA17}" type="slidenum">
              <a:rPr lang="en-US" smtClean="0">
                <a:solidFill>
                  <a:schemeClr val="accent6"/>
                </a:solidFill>
              </a:rPr>
              <a:pPr/>
              <a:t>10</a:t>
            </a:fld>
            <a:endParaRPr lang="en-US" dirty="0">
              <a:solidFill>
                <a:schemeClr val="accent6"/>
              </a:solidFill>
            </a:endParaRPr>
          </a:p>
        </p:txBody>
      </p:sp>
      <p:sp>
        <p:nvSpPr>
          <p:cNvPr id="21" name="Rectangle 20">
            <a:extLst>
              <a:ext uri="{FF2B5EF4-FFF2-40B4-BE49-F238E27FC236}">
                <a16:creationId xmlns:a16="http://schemas.microsoft.com/office/drawing/2014/main" id="{A4436FCD-190D-45B4-93E2-683995FB30C5}"/>
              </a:ext>
            </a:extLst>
          </p:cNvPr>
          <p:cNvSpPr/>
          <p:nvPr/>
        </p:nvSpPr>
        <p:spPr>
          <a:xfrm>
            <a:off x="935183" y="5790546"/>
            <a:ext cx="10661125" cy="675249"/>
          </a:xfrm>
          <a:prstGeom prst="rect">
            <a:avLst/>
          </a:prstGeom>
        </p:spPr>
        <p:txBody>
          <a:bodyPr wrap="square">
            <a:spAutoFit/>
          </a:bodyPr>
          <a:lstStyle/>
          <a:p>
            <a:pPr>
              <a:lnSpc>
                <a:spcPct val="107000"/>
              </a:lnSpc>
            </a:pPr>
            <a:r>
              <a:rPr lang="en-US" sz="1200" i="1" dirty="0">
                <a:effectLst/>
                <a:latin typeface="Segoe UI" panose="020B0502040204020203" pitchFamily="34" charset="0"/>
                <a:ea typeface="Times New Roman" panose="02020603050405020304" pitchFamily="18" charset="0"/>
              </a:rPr>
              <a:t>The California Energy Design Assistance (CEDA) program is funded by California utility customers and administered by </a:t>
            </a:r>
            <a:r>
              <a:rPr lang="en-US" sz="1200" dirty="0">
                <a:effectLst/>
                <a:latin typeface="Calibri" panose="020F0502020204030204" pitchFamily="34" charset="0"/>
                <a:ea typeface="Times New Roman" panose="02020603050405020304" pitchFamily="18" charset="0"/>
              </a:rPr>
              <a:t>Pacific Gas and Electric Company (PG&amp;E) </a:t>
            </a:r>
            <a:r>
              <a:rPr lang="en-US" sz="1200" i="1" dirty="0">
                <a:effectLst/>
                <a:latin typeface="Segoe UI" panose="020B0502040204020203" pitchFamily="34" charset="0"/>
                <a:ea typeface="Times New Roman" panose="02020603050405020304" pitchFamily="18" charset="0"/>
              </a:rPr>
              <a:t>and supported by the state’s other investor-owned utilities, (IOUs) under the auspices of the California Public Utilities Commission. Customers who choose to participate in this program are not obligated to purchase any additional goods or services offered by </a:t>
            </a:r>
            <a:r>
              <a:rPr lang="en-US" sz="1200" i="1" dirty="0" err="1">
                <a:latin typeface="Segoe UI" panose="020B0502040204020203" pitchFamily="34" charset="0"/>
                <a:ea typeface="Times New Roman" panose="02020603050405020304" pitchFamily="18" charset="0"/>
              </a:rPr>
              <a:t>Willdan</a:t>
            </a:r>
            <a:r>
              <a:rPr lang="en-US" sz="1200" i="1" dirty="0">
                <a:effectLst/>
                <a:latin typeface="Segoe UI" panose="020B0502040204020203" pitchFamily="34" charset="0"/>
                <a:ea typeface="Times New Roman" panose="02020603050405020304" pitchFamily="18" charset="0"/>
              </a:rPr>
              <a:t> or any other third party.</a:t>
            </a:r>
            <a:endParaRPr lang="en-US" sz="1200" i="1" dirty="0">
              <a:effectLst/>
              <a:ea typeface="Calibri" panose="020F0502020204030204" pitchFamily="34" charset="0"/>
              <a:cs typeface="Times New Roman" panose="02020603050405020304" pitchFamily="18" charset="0"/>
            </a:endParaRPr>
          </a:p>
        </p:txBody>
      </p:sp>
      <p:pic>
        <p:nvPicPr>
          <p:cNvPr id="23" name="Picture 22" descr="Text&#10;&#10;Description automatically generated">
            <a:extLst>
              <a:ext uri="{FF2B5EF4-FFF2-40B4-BE49-F238E27FC236}">
                <a16:creationId xmlns:a16="http://schemas.microsoft.com/office/drawing/2014/main" id="{18301D4B-D645-027D-8349-FEC562743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692" y="5041628"/>
            <a:ext cx="2067339" cy="516835"/>
          </a:xfrm>
          <a:prstGeom prst="rect">
            <a:avLst/>
          </a:prstGeom>
        </p:spPr>
      </p:pic>
    </p:spTree>
    <p:extLst>
      <p:ext uri="{BB962C8B-B14F-4D97-AF65-F5344CB8AC3E}">
        <p14:creationId xmlns:p14="http://schemas.microsoft.com/office/powerpoint/2010/main" val="185177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road, highway&#10;&#10;Description automatically generated">
            <a:extLst>
              <a:ext uri="{FF2B5EF4-FFF2-40B4-BE49-F238E27FC236}">
                <a16:creationId xmlns:a16="http://schemas.microsoft.com/office/drawing/2014/main" id="{CACEC016-3093-4958-A491-82E503FE2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4703"/>
            <a:ext cx="12192000" cy="3683297"/>
          </a:xfrm>
          <a:prstGeom prst="rect">
            <a:avLst/>
          </a:prstGeom>
        </p:spPr>
      </p:pic>
      <p:sp>
        <p:nvSpPr>
          <p:cNvPr id="2" name="Title 1">
            <a:extLst>
              <a:ext uri="{FF2B5EF4-FFF2-40B4-BE49-F238E27FC236}">
                <a16:creationId xmlns:a16="http://schemas.microsoft.com/office/drawing/2014/main" id="{6C98666A-8C8C-49E5-B7C0-582E38EAD492}"/>
              </a:ext>
            </a:extLst>
          </p:cNvPr>
          <p:cNvSpPr>
            <a:spLocks noGrp="1"/>
          </p:cNvSpPr>
          <p:nvPr>
            <p:ph type="title"/>
          </p:nvPr>
        </p:nvSpPr>
        <p:spPr>
          <a:prstGeom prst="rect">
            <a:avLst/>
          </a:prstGeom>
        </p:spPr>
        <p:txBody>
          <a:bodyPr/>
          <a:lstStyle/>
          <a:p>
            <a:r>
              <a:rPr lang="en-US" dirty="0"/>
              <a:t>WHAT IS CEDA? </a:t>
            </a:r>
          </a:p>
        </p:txBody>
      </p:sp>
      <p:sp>
        <p:nvSpPr>
          <p:cNvPr id="3" name="Content Placeholder 2">
            <a:extLst>
              <a:ext uri="{FF2B5EF4-FFF2-40B4-BE49-F238E27FC236}">
                <a16:creationId xmlns:a16="http://schemas.microsoft.com/office/drawing/2014/main" id="{369AAC66-0784-418F-B20E-B5768FB22B90}"/>
              </a:ext>
            </a:extLst>
          </p:cNvPr>
          <p:cNvSpPr>
            <a:spLocks noGrp="1"/>
          </p:cNvSpPr>
          <p:nvPr>
            <p:ph idx="1"/>
          </p:nvPr>
        </p:nvSpPr>
        <p:spPr>
          <a:xfrm>
            <a:off x="838199" y="655886"/>
            <a:ext cx="9174987" cy="5015503"/>
          </a:xfrm>
          <a:prstGeom prst="rect">
            <a:avLst/>
          </a:prstGeom>
        </p:spPr>
        <p:txBody>
          <a:bodyPr vert="horz" lIns="91440" tIns="45720" rIns="91440" bIns="45720" rtlCol="0" anchor="t">
            <a:noAutofit/>
          </a:bodyPr>
          <a:lstStyle/>
          <a:p>
            <a:pPr>
              <a:buNone/>
            </a:pPr>
            <a:endParaRPr lang="en-US" dirty="0"/>
          </a:p>
          <a:p>
            <a:pPr marL="0" indent="0">
              <a:spcBef>
                <a:spcPts val="1800"/>
              </a:spcBef>
              <a:buNone/>
            </a:pPr>
            <a:r>
              <a:rPr lang="en-US" sz="2400" dirty="0"/>
              <a:t>The</a:t>
            </a:r>
            <a:r>
              <a:rPr lang="en-US" sz="2400" dirty="0">
                <a:cs typeface="Calibri" panose="020F0502020204030204"/>
              </a:rPr>
              <a:t> California Energy Design Assistance (CEDA) program promotes the electrification and decarbonization of new building construction or major renovation. CEDA works in collaboration with project teams to reduce energy demand, consumption, and carbon emissions.</a:t>
            </a:r>
          </a:p>
        </p:txBody>
      </p:sp>
      <p:sp>
        <p:nvSpPr>
          <p:cNvPr id="6" name="TextBox 5">
            <a:extLst>
              <a:ext uri="{FF2B5EF4-FFF2-40B4-BE49-F238E27FC236}">
                <a16:creationId xmlns:a16="http://schemas.microsoft.com/office/drawing/2014/main" id="{0BD74E33-0153-914C-894A-D08DC80684DE}"/>
              </a:ext>
            </a:extLst>
          </p:cNvPr>
          <p:cNvSpPr txBox="1"/>
          <p:nvPr/>
        </p:nvSpPr>
        <p:spPr>
          <a:xfrm>
            <a:off x="7553739" y="609600"/>
            <a:ext cx="0" cy="0"/>
          </a:xfrm>
          <a:prstGeom prst="rect">
            <a:avLst/>
          </a:prstGeom>
        </p:spPr>
        <p:txBody>
          <a:bodyPr wrap="none" rtlCol="0">
            <a:normAutofit fontScale="25000" lnSpcReduction="20000"/>
          </a:bodyPr>
          <a:lstStyle/>
          <a:p>
            <a:pPr algn="l"/>
            <a:endParaRPr lang="en-US" dirty="0"/>
          </a:p>
        </p:txBody>
      </p:sp>
      <p:sp>
        <p:nvSpPr>
          <p:cNvPr id="7" name="TextBox 6">
            <a:extLst>
              <a:ext uri="{FF2B5EF4-FFF2-40B4-BE49-F238E27FC236}">
                <a16:creationId xmlns:a16="http://schemas.microsoft.com/office/drawing/2014/main" id="{FE8994E5-545A-2842-BC08-3C5AEA6A3EB6}"/>
              </a:ext>
            </a:extLst>
          </p:cNvPr>
          <p:cNvSpPr txBox="1"/>
          <p:nvPr/>
        </p:nvSpPr>
        <p:spPr>
          <a:xfrm>
            <a:off x="6732104" y="583096"/>
            <a:ext cx="0" cy="0"/>
          </a:xfrm>
          <a:prstGeom prst="rect">
            <a:avLst/>
          </a:prstGeom>
        </p:spPr>
        <p:txBody>
          <a:bodyPr wrap="none" rtlCol="0">
            <a:normAutofit fontScale="25000" lnSpcReduction="20000"/>
          </a:bodyPr>
          <a:lstStyle/>
          <a:p>
            <a:pPr algn="l"/>
            <a:endParaRPr lang="en-US" dirty="0"/>
          </a:p>
        </p:txBody>
      </p:sp>
      <p:sp>
        <p:nvSpPr>
          <p:cNvPr id="10" name="Slide Number Placeholder 5">
            <a:extLst>
              <a:ext uri="{FF2B5EF4-FFF2-40B4-BE49-F238E27FC236}">
                <a16:creationId xmlns:a16="http://schemas.microsoft.com/office/drawing/2014/main" id="{19B58E55-0607-8F4E-ACD9-7C8A3A8865D6}"/>
              </a:ext>
            </a:extLst>
          </p:cNvPr>
          <p:cNvSpPr>
            <a:spLocks noGrp="1"/>
          </p:cNvSpPr>
          <p:nvPr>
            <p:ph type="sldNum" sz="quarter" idx="4"/>
          </p:nvPr>
        </p:nvSpPr>
        <p:spPr>
          <a:xfrm>
            <a:off x="11728070" y="6466346"/>
            <a:ext cx="473762" cy="396570"/>
          </a:xfrm>
          <a:prstGeom prst="rect">
            <a:avLst/>
          </a:prstGeom>
          <a:noFill/>
          <a:ln>
            <a:noFill/>
          </a:ln>
        </p:spPr>
        <p:txBody>
          <a:bodyPr vert="horz" lIns="91440" tIns="45720" rIns="91440" bIns="45720" rtlCol="0" anchor="ctr"/>
          <a:lstStyle>
            <a:lvl1pPr algn="ctr">
              <a:defRPr sz="1600" b="1">
                <a:solidFill>
                  <a:schemeClr val="tx2"/>
                </a:solidFill>
              </a:defRPr>
            </a:lvl1pPr>
          </a:lstStyle>
          <a:p>
            <a:fld id="{D24C9E06-8BC7-41A5-9DD6-8F0EF0C3DA17}" type="slidenum">
              <a:rPr lang="en-US" smtClean="0"/>
              <a:pPr/>
              <a:t>2</a:t>
            </a:fld>
            <a:endParaRPr lang="en-US" dirty="0"/>
          </a:p>
        </p:txBody>
      </p:sp>
    </p:spTree>
    <p:extLst>
      <p:ext uri="{BB962C8B-B14F-4D97-AF65-F5344CB8AC3E}">
        <p14:creationId xmlns:p14="http://schemas.microsoft.com/office/powerpoint/2010/main" val="65697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666A-8C8C-49E5-B7C0-582E38EAD492}"/>
              </a:ext>
            </a:extLst>
          </p:cNvPr>
          <p:cNvSpPr>
            <a:spLocks noGrp="1"/>
          </p:cNvSpPr>
          <p:nvPr>
            <p:ph type="title"/>
          </p:nvPr>
        </p:nvSpPr>
        <p:spPr>
          <a:xfrm>
            <a:off x="838200" y="365125"/>
            <a:ext cx="9401070" cy="575779"/>
          </a:xfrm>
          <a:prstGeom prst="rect">
            <a:avLst/>
          </a:prstGeom>
        </p:spPr>
        <p:txBody>
          <a:bodyPr/>
          <a:lstStyle/>
          <a:p>
            <a:r>
              <a:rPr lang="en-US" sz="3600" cap="all" dirty="0">
                <a:latin typeface="+mn-lt"/>
                <a:cs typeface="Helvetica" panose="020B0604020202020204" pitchFamily="34" charset="0"/>
              </a:rPr>
              <a:t>Why Participate in CEDA?</a:t>
            </a:r>
            <a:endParaRPr lang="en-US" cap="all" dirty="0"/>
          </a:p>
        </p:txBody>
      </p:sp>
      <p:sp>
        <p:nvSpPr>
          <p:cNvPr id="6" name="TextBox 5">
            <a:extLst>
              <a:ext uri="{FF2B5EF4-FFF2-40B4-BE49-F238E27FC236}">
                <a16:creationId xmlns:a16="http://schemas.microsoft.com/office/drawing/2014/main" id="{0BD74E33-0153-914C-894A-D08DC80684DE}"/>
              </a:ext>
            </a:extLst>
          </p:cNvPr>
          <p:cNvSpPr txBox="1"/>
          <p:nvPr/>
        </p:nvSpPr>
        <p:spPr>
          <a:xfrm>
            <a:off x="7553739" y="609600"/>
            <a:ext cx="0" cy="0"/>
          </a:xfrm>
          <a:prstGeom prst="rect">
            <a:avLst/>
          </a:prstGeom>
        </p:spPr>
        <p:txBody>
          <a:bodyPr wrap="none" rtlCol="0">
            <a:normAutofit fontScale="25000" lnSpcReduction="20000"/>
          </a:bodyPr>
          <a:lstStyle/>
          <a:p>
            <a:pPr algn="l"/>
            <a:endParaRPr lang="en-US" dirty="0"/>
          </a:p>
        </p:txBody>
      </p:sp>
      <p:sp>
        <p:nvSpPr>
          <p:cNvPr id="7" name="TextBox 6">
            <a:extLst>
              <a:ext uri="{FF2B5EF4-FFF2-40B4-BE49-F238E27FC236}">
                <a16:creationId xmlns:a16="http://schemas.microsoft.com/office/drawing/2014/main" id="{FE8994E5-545A-2842-BC08-3C5AEA6A3EB6}"/>
              </a:ext>
            </a:extLst>
          </p:cNvPr>
          <p:cNvSpPr txBox="1"/>
          <p:nvPr/>
        </p:nvSpPr>
        <p:spPr>
          <a:xfrm>
            <a:off x="6732104" y="583096"/>
            <a:ext cx="0" cy="0"/>
          </a:xfrm>
          <a:prstGeom prst="rect">
            <a:avLst/>
          </a:prstGeom>
        </p:spPr>
        <p:txBody>
          <a:bodyPr wrap="none" rtlCol="0">
            <a:normAutofit fontScale="25000" lnSpcReduction="20000"/>
          </a:bodyPr>
          <a:lstStyle/>
          <a:p>
            <a:pPr algn="l"/>
            <a:endParaRPr lang="en-US" dirty="0"/>
          </a:p>
        </p:txBody>
      </p:sp>
      <p:sp>
        <p:nvSpPr>
          <p:cNvPr id="10" name="Slide Number Placeholder 5">
            <a:extLst>
              <a:ext uri="{FF2B5EF4-FFF2-40B4-BE49-F238E27FC236}">
                <a16:creationId xmlns:a16="http://schemas.microsoft.com/office/drawing/2014/main" id="{19B58E55-0607-8F4E-ACD9-7C8A3A8865D6}"/>
              </a:ext>
            </a:extLst>
          </p:cNvPr>
          <p:cNvSpPr>
            <a:spLocks noGrp="1"/>
          </p:cNvSpPr>
          <p:nvPr>
            <p:ph type="sldNum" sz="quarter" idx="4"/>
          </p:nvPr>
        </p:nvSpPr>
        <p:spPr>
          <a:xfrm>
            <a:off x="11728070" y="6466346"/>
            <a:ext cx="473762" cy="396570"/>
          </a:xfrm>
          <a:prstGeom prst="rect">
            <a:avLst/>
          </a:prstGeom>
          <a:noFill/>
          <a:ln>
            <a:noFill/>
          </a:ln>
        </p:spPr>
        <p:txBody>
          <a:bodyPr vert="horz" lIns="91440" tIns="45720" rIns="91440" bIns="45720" rtlCol="0" anchor="ctr"/>
          <a:lstStyle>
            <a:lvl1pPr algn="ctr">
              <a:defRPr sz="1600" b="1">
                <a:solidFill>
                  <a:schemeClr val="tx2"/>
                </a:solidFill>
              </a:defRPr>
            </a:lvl1pPr>
          </a:lstStyle>
          <a:p>
            <a:fld id="{D24C9E06-8BC7-41A5-9DD6-8F0EF0C3DA17}" type="slidenum">
              <a:rPr lang="en-US" smtClean="0"/>
              <a:pPr/>
              <a:t>3</a:t>
            </a:fld>
            <a:endParaRPr lang="en-US" dirty="0"/>
          </a:p>
        </p:txBody>
      </p:sp>
      <p:sp>
        <p:nvSpPr>
          <p:cNvPr id="13" name="TextBox 12">
            <a:extLst>
              <a:ext uri="{FF2B5EF4-FFF2-40B4-BE49-F238E27FC236}">
                <a16:creationId xmlns:a16="http://schemas.microsoft.com/office/drawing/2014/main" id="{5F531FF6-C330-F109-D430-059FD9713A4E}"/>
              </a:ext>
            </a:extLst>
          </p:cNvPr>
          <p:cNvSpPr txBox="1"/>
          <p:nvPr/>
        </p:nvSpPr>
        <p:spPr>
          <a:xfrm>
            <a:off x="1121478" y="1599737"/>
            <a:ext cx="8310823" cy="2803844"/>
          </a:xfrm>
          <a:prstGeom prst="rect">
            <a:avLst/>
          </a:prstGeom>
          <a:noFill/>
        </p:spPr>
        <p:txBody>
          <a:bodyPr wrap="square" lIns="91440" tIns="45720" rIns="91440" bIns="45720" anchor="t">
            <a:spAutoFit/>
          </a:bodyPr>
          <a:lstStyle/>
          <a:p>
            <a:pPr marL="457200" indent="-457200">
              <a:lnSpc>
                <a:spcPct val="90000"/>
              </a:lnSpc>
              <a:spcBef>
                <a:spcPts val="1000"/>
              </a:spcBef>
              <a:buClr>
                <a:srgbClr val="F1A900"/>
              </a:buClr>
              <a:buFont typeface="Arial" panose="020B0604020202020204" pitchFamily="34" charset="0"/>
              <a:buChar char="•"/>
              <a:defRPr/>
            </a:pPr>
            <a:r>
              <a:rPr kumimoji="0" lang="en-US" sz="2400" b="0" i="0" u="none" strike="noStrike" kern="1200" cap="none" spc="0" normalizeH="0" baseline="0" noProof="0" dirty="0">
                <a:ln>
                  <a:noFill/>
                </a:ln>
                <a:solidFill>
                  <a:srgbClr val="003965"/>
                </a:solidFill>
                <a:effectLst/>
                <a:uLnTx/>
                <a:uFillTx/>
                <a:latin typeface="Calibri" panose="020F0502020204030204"/>
                <a:ea typeface="+mn-ea"/>
                <a:cs typeface="+mn-cs"/>
              </a:rPr>
              <a:t>Receive complimentary custom</a:t>
            </a:r>
            <a:r>
              <a:rPr lang="en-US" sz="2400" dirty="0">
                <a:solidFill>
                  <a:srgbClr val="003965"/>
                </a:solidFill>
                <a:latin typeface="Calibri" panose="020F0502020204030204"/>
              </a:rPr>
              <a:t> </a:t>
            </a:r>
            <a:r>
              <a:rPr lang="en-US" sz="2400" b="1" dirty="0">
                <a:solidFill>
                  <a:srgbClr val="F1A900"/>
                </a:solidFill>
                <a:latin typeface="Calibri" panose="020F0502020204030204"/>
              </a:rPr>
              <a:t>decarbonization</a:t>
            </a:r>
            <a:r>
              <a:rPr lang="en-US" sz="2400" dirty="0">
                <a:solidFill>
                  <a:srgbClr val="003965"/>
                </a:solidFill>
                <a:latin typeface="Calibri" panose="020F0502020204030204"/>
              </a:rPr>
              <a:t> analysis to identify and evaluate opportunities</a:t>
            </a:r>
            <a:endParaRPr lang="en-US" sz="2400" b="1" i="0" u="none" strike="noStrike" kern="1200" cap="none" spc="0" normalizeH="0" baseline="0" noProof="0" dirty="0">
              <a:ln>
                <a:noFill/>
              </a:ln>
              <a:solidFill>
                <a:srgbClr val="F1A900"/>
              </a:solidFill>
              <a:effectLst/>
              <a:highlight>
                <a:srgbClr val="FF0000"/>
              </a:highlight>
              <a:uLnTx/>
              <a:uFillTx/>
              <a:latin typeface="Calibri" panose="020F0502020204030204"/>
              <a:cs typeface="Calibri"/>
            </a:endParaRPr>
          </a:p>
          <a:p>
            <a:pPr marL="457200" marR="0" lvl="0" indent="-457200" algn="l" defTabSz="914400" rtl="0" eaLnBrk="1" fontAlgn="auto" latinLnBrk="0" hangingPunct="1">
              <a:lnSpc>
                <a:spcPct val="90000"/>
              </a:lnSpc>
              <a:spcBef>
                <a:spcPts val="1000"/>
              </a:spcBef>
              <a:spcAft>
                <a:spcPts val="0"/>
              </a:spcAft>
              <a:buClr>
                <a:srgbClr val="F1A9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3965"/>
                </a:solidFill>
                <a:effectLst/>
                <a:uLnTx/>
                <a:uFillTx/>
                <a:latin typeface="Calibri" panose="020F0502020204030204"/>
                <a:ea typeface="+mn-ea"/>
                <a:cs typeface="+mn-cs"/>
              </a:rPr>
              <a:t>Gain analysis of </a:t>
            </a:r>
            <a:r>
              <a:rPr kumimoji="0" lang="en-US" sz="2400" b="1" i="0" u="none" strike="noStrike" kern="1200" cap="none" spc="0" normalizeH="0" baseline="0" noProof="0" dirty="0">
                <a:ln>
                  <a:noFill/>
                </a:ln>
                <a:solidFill>
                  <a:srgbClr val="F1A900"/>
                </a:solidFill>
                <a:effectLst/>
                <a:uLnTx/>
                <a:uFillTx/>
                <a:latin typeface="Calibri" panose="020F0502020204030204"/>
                <a:ea typeface="+mn-ea"/>
                <a:cs typeface="+mn-cs"/>
              </a:rPr>
              <a:t>energy costs and paybacks</a:t>
            </a:r>
            <a:endParaRPr lang="en-US" sz="2400" b="1" i="0" u="none" strike="noStrike" kern="1200" cap="none" spc="0" normalizeH="0" baseline="0" noProof="0" dirty="0">
              <a:ln>
                <a:noFill/>
              </a:ln>
              <a:solidFill>
                <a:srgbClr val="F1A900"/>
              </a:solidFill>
              <a:effectLst/>
              <a:uLnTx/>
              <a:uFillTx/>
              <a:latin typeface="Calibri" panose="020F0502020204030204"/>
              <a:cs typeface="Calibri"/>
            </a:endParaRPr>
          </a:p>
          <a:p>
            <a:pPr marL="457200" indent="-457200">
              <a:lnSpc>
                <a:spcPct val="90000"/>
              </a:lnSpc>
              <a:spcBef>
                <a:spcPts val="1000"/>
              </a:spcBef>
              <a:buClr>
                <a:srgbClr val="F1A900"/>
              </a:buClr>
              <a:buFont typeface="Arial" panose="020B0604020202020204" pitchFamily="34" charset="0"/>
              <a:buChar char="•"/>
              <a:defRPr/>
            </a:pPr>
            <a:r>
              <a:rPr kumimoji="0" lang="en-US" sz="2400" b="0" i="0" u="none" strike="noStrike" kern="1200" cap="none" spc="0" normalizeH="0" baseline="0" noProof="0" dirty="0">
                <a:ln>
                  <a:noFill/>
                </a:ln>
                <a:solidFill>
                  <a:srgbClr val="003965"/>
                </a:solidFill>
                <a:effectLst/>
                <a:uLnTx/>
                <a:uFillTx/>
                <a:latin typeface="Calibri" panose="020F0502020204030204"/>
                <a:ea typeface="+mn-ea"/>
                <a:cs typeface="+mn-cs"/>
              </a:rPr>
              <a:t>Receive </a:t>
            </a:r>
            <a:r>
              <a:rPr kumimoji="0" lang="en-US" sz="2400" b="1" i="0" u="none" strike="noStrike" kern="1200" cap="none" spc="0" normalizeH="0" baseline="0" noProof="0" dirty="0">
                <a:ln>
                  <a:noFill/>
                </a:ln>
                <a:solidFill>
                  <a:srgbClr val="F1A900"/>
                </a:solidFill>
                <a:effectLst/>
                <a:uLnTx/>
                <a:uFillTx/>
                <a:latin typeface="Calibri" panose="020F0502020204030204"/>
                <a:ea typeface="+mn-ea"/>
                <a:cs typeface="+mn-cs"/>
              </a:rPr>
              <a:t>financial incentives</a:t>
            </a:r>
            <a:r>
              <a:rPr lang="en-US" sz="2400" b="1" dirty="0">
                <a:solidFill>
                  <a:srgbClr val="F1A900"/>
                </a:solidFill>
                <a:latin typeface="Calibri" panose="020F0502020204030204"/>
              </a:rPr>
              <a:t> </a:t>
            </a:r>
            <a:r>
              <a:rPr kumimoji="0" lang="en-US" sz="2400" b="0" i="0" u="none" strike="noStrike" kern="1200" cap="none" spc="0" normalizeH="0" baseline="0" noProof="0" dirty="0">
                <a:ln>
                  <a:noFill/>
                </a:ln>
                <a:solidFill>
                  <a:srgbClr val="003965"/>
                </a:solidFill>
                <a:effectLst/>
                <a:uLnTx/>
                <a:uFillTx/>
                <a:latin typeface="Calibri" panose="020F0502020204030204"/>
                <a:ea typeface="+mn-ea"/>
                <a:cs typeface="+mn-cs"/>
              </a:rPr>
              <a:t>to help offset the costs of</a:t>
            </a:r>
            <a:r>
              <a:rPr lang="en-US" sz="2400" dirty="0">
                <a:solidFill>
                  <a:srgbClr val="003965"/>
                </a:solidFill>
                <a:latin typeface="Calibri" panose="020F0502020204030204"/>
              </a:rPr>
              <a:t> decarbonization</a:t>
            </a:r>
            <a:r>
              <a:rPr kumimoji="0" lang="en-US" sz="2400" b="0" i="0" u="none" strike="noStrike" kern="1200" cap="none" spc="0" normalizeH="0" baseline="0" noProof="0" dirty="0">
                <a:ln>
                  <a:noFill/>
                </a:ln>
                <a:solidFill>
                  <a:srgbClr val="003965"/>
                </a:solidFill>
                <a:effectLst/>
                <a:uLnTx/>
                <a:uFillTx/>
                <a:latin typeface="Calibri" panose="020F0502020204030204"/>
                <a:ea typeface="+mn-ea"/>
                <a:cs typeface="+mn-cs"/>
              </a:rPr>
              <a:t> measures for qualified projects</a:t>
            </a:r>
          </a:p>
          <a:p>
            <a:pPr marL="457200" indent="-457200">
              <a:lnSpc>
                <a:spcPct val="90000"/>
              </a:lnSpc>
              <a:spcBef>
                <a:spcPts val="1000"/>
              </a:spcBef>
              <a:buClr>
                <a:srgbClr val="F1A900"/>
              </a:buClr>
              <a:buFont typeface="Arial" panose="020B0604020202020204" pitchFamily="34" charset="0"/>
              <a:buChar char="•"/>
              <a:defRPr/>
            </a:pPr>
            <a:r>
              <a:rPr lang="en-US" sz="2400" b="0" i="0" u="none" strike="noStrike" kern="1200" cap="none" spc="0" normalizeH="0" baseline="0" noProof="0" dirty="0">
                <a:ln>
                  <a:noFill/>
                </a:ln>
                <a:solidFill>
                  <a:srgbClr val="003965"/>
                </a:solidFill>
                <a:effectLst/>
                <a:uLnTx/>
                <a:uFillTx/>
                <a:latin typeface="Calibri" panose="020F0502020204030204"/>
                <a:cs typeface="Calibri"/>
              </a:rPr>
              <a:t>Demonstrate commitment to high performance building practices and design</a:t>
            </a:r>
          </a:p>
        </p:txBody>
      </p:sp>
      <p:pic>
        <p:nvPicPr>
          <p:cNvPr id="4" name="Picture 3">
            <a:extLst>
              <a:ext uri="{FF2B5EF4-FFF2-40B4-BE49-F238E27FC236}">
                <a16:creationId xmlns:a16="http://schemas.microsoft.com/office/drawing/2014/main" id="{6DD6280A-F1FA-93C8-AB9B-E98D582AE9E9}"/>
              </a:ext>
            </a:extLst>
          </p:cNvPr>
          <p:cNvPicPr>
            <a:picLocks noChangeAspect="1"/>
          </p:cNvPicPr>
          <p:nvPr/>
        </p:nvPicPr>
        <p:blipFill>
          <a:blip r:embed="rId2"/>
          <a:stretch>
            <a:fillRect/>
          </a:stretch>
        </p:blipFill>
        <p:spPr>
          <a:xfrm>
            <a:off x="7200554" y="4374832"/>
            <a:ext cx="1811930" cy="1811930"/>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DF6CEBA0-8FA0-5D5E-5A5D-6C16DC1FB85E}"/>
              </a:ext>
            </a:extLst>
          </p:cNvPr>
          <p:cNvPicPr>
            <a:picLocks noChangeAspect="1"/>
          </p:cNvPicPr>
          <p:nvPr/>
        </p:nvPicPr>
        <p:blipFill>
          <a:blip r:embed="rId3"/>
          <a:stretch>
            <a:fillRect/>
          </a:stretch>
        </p:blipFill>
        <p:spPr>
          <a:xfrm>
            <a:off x="3408097" y="4352298"/>
            <a:ext cx="1811930" cy="1811930"/>
          </a:xfrm>
          <a:prstGeom prst="rect">
            <a:avLst/>
          </a:prstGeom>
          <a:ln>
            <a:noFill/>
          </a:ln>
        </p:spPr>
      </p:pic>
      <p:pic>
        <p:nvPicPr>
          <p:cNvPr id="11" name="Picture 10" descr="A picture containing icon&#10;&#10;Description automatically generated">
            <a:extLst>
              <a:ext uri="{FF2B5EF4-FFF2-40B4-BE49-F238E27FC236}">
                <a16:creationId xmlns:a16="http://schemas.microsoft.com/office/drawing/2014/main" id="{82B1D4B8-F1C3-A57D-F628-694A72F04535}"/>
              </a:ext>
            </a:extLst>
          </p:cNvPr>
          <p:cNvPicPr>
            <a:picLocks noChangeAspect="1"/>
          </p:cNvPicPr>
          <p:nvPr/>
        </p:nvPicPr>
        <p:blipFill>
          <a:blip r:embed="rId4"/>
          <a:stretch>
            <a:fillRect/>
          </a:stretch>
        </p:blipFill>
        <p:spPr>
          <a:xfrm>
            <a:off x="5304326" y="4346083"/>
            <a:ext cx="1811929" cy="1811929"/>
          </a:xfrm>
          <a:prstGeom prst="rect">
            <a:avLst/>
          </a:prstGeom>
        </p:spPr>
      </p:pic>
    </p:spTree>
    <p:extLst>
      <p:ext uri="{BB962C8B-B14F-4D97-AF65-F5344CB8AC3E}">
        <p14:creationId xmlns:p14="http://schemas.microsoft.com/office/powerpoint/2010/main" val="17315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666A-8C8C-49E5-B7C0-582E38EAD492}"/>
              </a:ext>
            </a:extLst>
          </p:cNvPr>
          <p:cNvSpPr>
            <a:spLocks noGrp="1"/>
          </p:cNvSpPr>
          <p:nvPr>
            <p:ph type="title"/>
          </p:nvPr>
        </p:nvSpPr>
        <p:spPr>
          <a:xfrm>
            <a:off x="838200" y="365125"/>
            <a:ext cx="9401070" cy="575779"/>
          </a:xfrm>
          <a:prstGeom prst="rect">
            <a:avLst/>
          </a:prstGeom>
        </p:spPr>
        <p:txBody>
          <a:bodyPr/>
          <a:lstStyle/>
          <a:p>
            <a:r>
              <a:rPr lang="en-US" sz="3600" cap="all" dirty="0">
                <a:latin typeface="+mn-lt"/>
                <a:cs typeface="Helvetica" panose="020B0604020202020204" pitchFamily="34" charset="0"/>
              </a:rPr>
              <a:t>CEDA Program Eligibility</a:t>
            </a:r>
            <a:endParaRPr lang="en-US" cap="all" dirty="0"/>
          </a:p>
        </p:txBody>
      </p:sp>
      <p:sp>
        <p:nvSpPr>
          <p:cNvPr id="6" name="TextBox 5">
            <a:extLst>
              <a:ext uri="{FF2B5EF4-FFF2-40B4-BE49-F238E27FC236}">
                <a16:creationId xmlns:a16="http://schemas.microsoft.com/office/drawing/2014/main" id="{0BD74E33-0153-914C-894A-D08DC80684DE}"/>
              </a:ext>
            </a:extLst>
          </p:cNvPr>
          <p:cNvSpPr txBox="1"/>
          <p:nvPr/>
        </p:nvSpPr>
        <p:spPr>
          <a:xfrm>
            <a:off x="7553739" y="609600"/>
            <a:ext cx="0" cy="0"/>
          </a:xfrm>
          <a:prstGeom prst="rect">
            <a:avLst/>
          </a:prstGeom>
        </p:spPr>
        <p:txBody>
          <a:bodyPr wrap="none" rtlCol="0">
            <a:normAutofit fontScale="25000" lnSpcReduction="20000"/>
          </a:bodyPr>
          <a:lstStyle/>
          <a:p>
            <a:pPr algn="l"/>
            <a:endParaRPr lang="en-US" dirty="0"/>
          </a:p>
        </p:txBody>
      </p:sp>
      <p:sp>
        <p:nvSpPr>
          <p:cNvPr id="7" name="TextBox 6">
            <a:extLst>
              <a:ext uri="{FF2B5EF4-FFF2-40B4-BE49-F238E27FC236}">
                <a16:creationId xmlns:a16="http://schemas.microsoft.com/office/drawing/2014/main" id="{FE8994E5-545A-2842-BC08-3C5AEA6A3EB6}"/>
              </a:ext>
            </a:extLst>
          </p:cNvPr>
          <p:cNvSpPr txBox="1"/>
          <p:nvPr/>
        </p:nvSpPr>
        <p:spPr>
          <a:xfrm>
            <a:off x="6732104" y="583096"/>
            <a:ext cx="0" cy="0"/>
          </a:xfrm>
          <a:prstGeom prst="rect">
            <a:avLst/>
          </a:prstGeom>
        </p:spPr>
        <p:txBody>
          <a:bodyPr wrap="none" rtlCol="0">
            <a:normAutofit fontScale="25000" lnSpcReduction="20000"/>
          </a:bodyPr>
          <a:lstStyle/>
          <a:p>
            <a:pPr algn="l"/>
            <a:endParaRPr lang="en-US" dirty="0"/>
          </a:p>
        </p:txBody>
      </p:sp>
      <p:sp>
        <p:nvSpPr>
          <p:cNvPr id="10" name="Slide Number Placeholder 5">
            <a:extLst>
              <a:ext uri="{FF2B5EF4-FFF2-40B4-BE49-F238E27FC236}">
                <a16:creationId xmlns:a16="http://schemas.microsoft.com/office/drawing/2014/main" id="{19B58E55-0607-8F4E-ACD9-7C8A3A8865D6}"/>
              </a:ext>
            </a:extLst>
          </p:cNvPr>
          <p:cNvSpPr>
            <a:spLocks noGrp="1"/>
          </p:cNvSpPr>
          <p:nvPr>
            <p:ph type="sldNum" sz="quarter" idx="4"/>
          </p:nvPr>
        </p:nvSpPr>
        <p:spPr>
          <a:xfrm>
            <a:off x="11728070" y="6466346"/>
            <a:ext cx="473762" cy="396570"/>
          </a:xfrm>
          <a:prstGeom prst="rect">
            <a:avLst/>
          </a:prstGeom>
          <a:noFill/>
          <a:ln>
            <a:noFill/>
          </a:ln>
        </p:spPr>
        <p:txBody>
          <a:bodyPr vert="horz" lIns="91440" tIns="45720" rIns="91440" bIns="45720" rtlCol="0" anchor="ctr"/>
          <a:lstStyle>
            <a:lvl1pPr algn="ctr">
              <a:defRPr sz="1600" b="1">
                <a:solidFill>
                  <a:schemeClr val="tx2"/>
                </a:solidFill>
              </a:defRPr>
            </a:lvl1pPr>
          </a:lstStyle>
          <a:p>
            <a:fld id="{D24C9E06-8BC7-41A5-9DD6-8F0EF0C3DA17}" type="slidenum">
              <a:rPr lang="en-US" smtClean="0"/>
              <a:pPr/>
              <a:t>4</a:t>
            </a:fld>
            <a:endParaRPr lang="en-US" dirty="0"/>
          </a:p>
        </p:txBody>
      </p:sp>
      <p:grpSp>
        <p:nvGrpSpPr>
          <p:cNvPr id="8" name="Group 7">
            <a:extLst>
              <a:ext uri="{FF2B5EF4-FFF2-40B4-BE49-F238E27FC236}">
                <a16:creationId xmlns:a16="http://schemas.microsoft.com/office/drawing/2014/main" id="{19FF99EB-1B0C-D215-DA46-4DFDA46EC91A}"/>
              </a:ext>
            </a:extLst>
          </p:cNvPr>
          <p:cNvGrpSpPr/>
          <p:nvPr/>
        </p:nvGrpSpPr>
        <p:grpSpPr>
          <a:xfrm>
            <a:off x="2839805" y="3658431"/>
            <a:ext cx="1931376" cy="1869831"/>
            <a:chOff x="7860323" y="2157046"/>
            <a:chExt cx="2256692" cy="2286000"/>
          </a:xfrm>
        </p:grpSpPr>
        <p:sp>
          <p:nvSpPr>
            <p:cNvPr id="9" name="Oval 8">
              <a:extLst>
                <a:ext uri="{FF2B5EF4-FFF2-40B4-BE49-F238E27FC236}">
                  <a16:creationId xmlns:a16="http://schemas.microsoft.com/office/drawing/2014/main" id="{F97B930D-A1DB-C178-77AB-B0823DCAF80F}"/>
                </a:ext>
              </a:extLst>
            </p:cNvPr>
            <p:cNvSpPr/>
            <p:nvPr/>
          </p:nvSpPr>
          <p:spPr>
            <a:xfrm>
              <a:off x="7860323" y="2157046"/>
              <a:ext cx="2256692" cy="2286000"/>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lueprint with solid fill">
              <a:extLst>
                <a:ext uri="{FF2B5EF4-FFF2-40B4-BE49-F238E27FC236}">
                  <a16:creationId xmlns:a16="http://schemas.microsoft.com/office/drawing/2014/main" id="{02D554C8-D312-61DD-A47F-CB37593BBD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2195" y="2558450"/>
              <a:ext cx="1406613" cy="1406612"/>
            </a:xfrm>
            <a:prstGeom prst="rect">
              <a:avLst/>
            </a:prstGeom>
          </p:spPr>
        </p:pic>
      </p:grpSp>
      <p:grpSp>
        <p:nvGrpSpPr>
          <p:cNvPr id="19" name="Group 18">
            <a:extLst>
              <a:ext uri="{FF2B5EF4-FFF2-40B4-BE49-F238E27FC236}">
                <a16:creationId xmlns:a16="http://schemas.microsoft.com/office/drawing/2014/main" id="{46707D10-113C-2135-60BC-0A4F0FACCAF0}"/>
              </a:ext>
            </a:extLst>
          </p:cNvPr>
          <p:cNvGrpSpPr/>
          <p:nvPr/>
        </p:nvGrpSpPr>
        <p:grpSpPr>
          <a:xfrm>
            <a:off x="5167448" y="1700386"/>
            <a:ext cx="1931376" cy="1869831"/>
            <a:chOff x="7860323" y="2157046"/>
            <a:chExt cx="2256692" cy="2286000"/>
          </a:xfrm>
        </p:grpSpPr>
        <p:sp>
          <p:nvSpPr>
            <p:cNvPr id="20" name="Oval 19">
              <a:extLst>
                <a:ext uri="{FF2B5EF4-FFF2-40B4-BE49-F238E27FC236}">
                  <a16:creationId xmlns:a16="http://schemas.microsoft.com/office/drawing/2014/main" id="{C6A8314C-E414-2354-6578-5F7DC65ED597}"/>
                </a:ext>
              </a:extLst>
            </p:cNvPr>
            <p:cNvSpPr/>
            <p:nvPr/>
          </p:nvSpPr>
          <p:spPr>
            <a:xfrm>
              <a:off x="7860323" y="2157046"/>
              <a:ext cx="2256692" cy="2286000"/>
            </a:xfrm>
            <a:prstGeom prst="ellipse">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Graphic 20" descr="High voltage with solid fill">
              <a:extLst>
                <a:ext uri="{FF2B5EF4-FFF2-40B4-BE49-F238E27FC236}">
                  <a16:creationId xmlns:a16="http://schemas.microsoft.com/office/drawing/2014/main" id="{C1FEEA49-E69D-BB98-6FCE-B0C1E9D6AA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23336" y="2558450"/>
              <a:ext cx="1344330" cy="1406612"/>
            </a:xfrm>
            <a:prstGeom prst="rect">
              <a:avLst/>
            </a:prstGeom>
          </p:spPr>
        </p:pic>
      </p:grpSp>
      <p:grpSp>
        <p:nvGrpSpPr>
          <p:cNvPr id="22" name="Group 21">
            <a:extLst>
              <a:ext uri="{FF2B5EF4-FFF2-40B4-BE49-F238E27FC236}">
                <a16:creationId xmlns:a16="http://schemas.microsoft.com/office/drawing/2014/main" id="{8264DC58-3596-CA0B-5566-EFFBA1675D7F}"/>
              </a:ext>
            </a:extLst>
          </p:cNvPr>
          <p:cNvGrpSpPr/>
          <p:nvPr/>
        </p:nvGrpSpPr>
        <p:grpSpPr>
          <a:xfrm>
            <a:off x="9498423" y="1727429"/>
            <a:ext cx="1931376" cy="1869831"/>
            <a:chOff x="7860323" y="2157046"/>
            <a:chExt cx="2256692" cy="2286000"/>
          </a:xfrm>
        </p:grpSpPr>
        <p:sp>
          <p:nvSpPr>
            <p:cNvPr id="23" name="Oval 22">
              <a:extLst>
                <a:ext uri="{FF2B5EF4-FFF2-40B4-BE49-F238E27FC236}">
                  <a16:creationId xmlns:a16="http://schemas.microsoft.com/office/drawing/2014/main" id="{6AE8F2FD-A0C8-33F7-6BCA-0C7D1DAE854F}"/>
                </a:ext>
              </a:extLst>
            </p:cNvPr>
            <p:cNvSpPr/>
            <p:nvPr/>
          </p:nvSpPr>
          <p:spPr>
            <a:xfrm>
              <a:off x="7860323" y="2157046"/>
              <a:ext cx="2256692" cy="2286000"/>
            </a:xfrm>
            <a:prstGeom prst="ellipse">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descr="Checkmark with solid fill">
              <a:extLst>
                <a:ext uri="{FF2B5EF4-FFF2-40B4-BE49-F238E27FC236}">
                  <a16:creationId xmlns:a16="http://schemas.microsoft.com/office/drawing/2014/main" id="{1C1FFBD1-0010-54C3-8E4D-3972CDE170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23336" y="2558450"/>
              <a:ext cx="1344330" cy="1406612"/>
            </a:xfrm>
            <a:prstGeom prst="rect">
              <a:avLst/>
            </a:prstGeom>
          </p:spPr>
        </p:pic>
      </p:grpSp>
      <p:grpSp>
        <p:nvGrpSpPr>
          <p:cNvPr id="30" name="Group 29">
            <a:extLst>
              <a:ext uri="{FF2B5EF4-FFF2-40B4-BE49-F238E27FC236}">
                <a16:creationId xmlns:a16="http://schemas.microsoft.com/office/drawing/2014/main" id="{19234CD5-5248-D94F-609A-E3001738179B}"/>
              </a:ext>
            </a:extLst>
          </p:cNvPr>
          <p:cNvGrpSpPr/>
          <p:nvPr/>
        </p:nvGrpSpPr>
        <p:grpSpPr>
          <a:xfrm>
            <a:off x="812288" y="1527849"/>
            <a:ext cx="1931376" cy="1869831"/>
            <a:chOff x="7860323" y="2157046"/>
            <a:chExt cx="2256692" cy="2286000"/>
          </a:xfrm>
        </p:grpSpPr>
        <p:sp>
          <p:nvSpPr>
            <p:cNvPr id="31" name="Oval 30">
              <a:extLst>
                <a:ext uri="{FF2B5EF4-FFF2-40B4-BE49-F238E27FC236}">
                  <a16:creationId xmlns:a16="http://schemas.microsoft.com/office/drawing/2014/main" id="{EC20E3CB-D163-F75A-367C-560E89F72618}"/>
                </a:ext>
              </a:extLst>
            </p:cNvPr>
            <p:cNvSpPr/>
            <p:nvPr/>
          </p:nvSpPr>
          <p:spPr>
            <a:xfrm>
              <a:off x="7860323" y="2157046"/>
              <a:ext cx="2256692" cy="2286000"/>
            </a:xfrm>
            <a:prstGeom prst="ellipse">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Graphic 31" descr="Hammer with solid fill">
              <a:extLst>
                <a:ext uri="{FF2B5EF4-FFF2-40B4-BE49-F238E27FC236}">
                  <a16:creationId xmlns:a16="http://schemas.microsoft.com/office/drawing/2014/main" id="{B68FCE74-879A-0E13-F781-92A2113895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323336" y="2558450"/>
              <a:ext cx="1344330" cy="1406612"/>
            </a:xfrm>
            <a:prstGeom prst="rect">
              <a:avLst/>
            </a:prstGeom>
          </p:spPr>
        </p:pic>
      </p:grpSp>
      <p:grpSp>
        <p:nvGrpSpPr>
          <p:cNvPr id="33" name="Group 32">
            <a:extLst>
              <a:ext uri="{FF2B5EF4-FFF2-40B4-BE49-F238E27FC236}">
                <a16:creationId xmlns:a16="http://schemas.microsoft.com/office/drawing/2014/main" id="{E79E294B-D6A9-4FED-62DE-4FA3E4FC4310}"/>
              </a:ext>
            </a:extLst>
          </p:cNvPr>
          <p:cNvGrpSpPr/>
          <p:nvPr/>
        </p:nvGrpSpPr>
        <p:grpSpPr>
          <a:xfrm>
            <a:off x="7580646" y="3597260"/>
            <a:ext cx="1931376" cy="1869831"/>
            <a:chOff x="7860323" y="2157046"/>
            <a:chExt cx="2256692" cy="2286000"/>
          </a:xfrm>
        </p:grpSpPr>
        <p:sp>
          <p:nvSpPr>
            <p:cNvPr id="34" name="Oval 33">
              <a:extLst>
                <a:ext uri="{FF2B5EF4-FFF2-40B4-BE49-F238E27FC236}">
                  <a16:creationId xmlns:a16="http://schemas.microsoft.com/office/drawing/2014/main" id="{9BDB6998-DE65-C899-78EA-E5402ACFBB70}"/>
                </a:ext>
              </a:extLst>
            </p:cNvPr>
            <p:cNvSpPr/>
            <p:nvPr/>
          </p:nvSpPr>
          <p:spPr>
            <a:xfrm>
              <a:off x="7860323" y="2157046"/>
              <a:ext cx="2256692" cy="2286000"/>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Graphic 34" descr="Thumbs Down with solid fill">
              <a:extLst>
                <a:ext uri="{FF2B5EF4-FFF2-40B4-BE49-F238E27FC236}">
                  <a16:creationId xmlns:a16="http://schemas.microsoft.com/office/drawing/2014/main" id="{DE6ED9F7-7F46-F265-E2DE-58B7D24DB7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323336" y="2558450"/>
              <a:ext cx="1344330" cy="1406612"/>
            </a:xfrm>
            <a:prstGeom prst="rect">
              <a:avLst/>
            </a:prstGeom>
          </p:spPr>
        </p:pic>
      </p:grpSp>
      <p:sp>
        <p:nvSpPr>
          <p:cNvPr id="37" name="TextBox 36">
            <a:extLst>
              <a:ext uri="{FF2B5EF4-FFF2-40B4-BE49-F238E27FC236}">
                <a16:creationId xmlns:a16="http://schemas.microsoft.com/office/drawing/2014/main" id="{8F976C38-67D8-816D-73F4-C885D85E66A2}"/>
              </a:ext>
            </a:extLst>
          </p:cNvPr>
          <p:cNvSpPr txBox="1"/>
          <p:nvPr/>
        </p:nvSpPr>
        <p:spPr>
          <a:xfrm>
            <a:off x="643462" y="3460321"/>
            <a:ext cx="2092088" cy="5909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
                <a:srgbClr val="F1A900"/>
              </a:buClr>
              <a:buSzTx/>
              <a:tabLst/>
              <a:defRPr/>
            </a:pPr>
            <a:r>
              <a:rPr lang="en-US" dirty="0">
                <a:solidFill>
                  <a:srgbClr val="003865"/>
                </a:solidFill>
                <a:latin typeface="Calibri" panose="020F0502020204030204"/>
              </a:rPr>
              <a:t>New construction projects</a:t>
            </a:r>
            <a:endParaRPr lang="en-US" sz="1800" b="0" i="0" u="none" strike="noStrike" kern="1200" cap="none" spc="0" normalizeH="0" baseline="0" noProof="0" dirty="0">
              <a:ln>
                <a:noFill/>
              </a:ln>
              <a:solidFill>
                <a:srgbClr val="003865"/>
              </a:solidFill>
              <a:effectLst/>
              <a:uLnTx/>
              <a:uFillTx/>
              <a:latin typeface="Calibri" panose="020F0502020204030204"/>
              <a:cs typeface="Calibri"/>
            </a:endParaRPr>
          </a:p>
        </p:txBody>
      </p:sp>
      <p:sp>
        <p:nvSpPr>
          <p:cNvPr id="38" name="TextBox 37">
            <a:extLst>
              <a:ext uri="{FF2B5EF4-FFF2-40B4-BE49-F238E27FC236}">
                <a16:creationId xmlns:a16="http://schemas.microsoft.com/office/drawing/2014/main" id="{033A54EE-02A6-6CBE-C32E-59BC888CF03A}"/>
              </a:ext>
            </a:extLst>
          </p:cNvPr>
          <p:cNvSpPr txBox="1"/>
          <p:nvPr/>
        </p:nvSpPr>
        <p:spPr>
          <a:xfrm>
            <a:off x="2759449" y="5571613"/>
            <a:ext cx="2092088"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
                <a:srgbClr val="F1A900"/>
              </a:buClr>
              <a:buSzTx/>
              <a:tabLst/>
              <a:defRPr/>
            </a:pPr>
            <a:r>
              <a:rPr lang="en-US" dirty="0">
                <a:solidFill>
                  <a:srgbClr val="003865"/>
                </a:solidFill>
                <a:latin typeface="Calibri" panose="020F0502020204030204"/>
              </a:rPr>
              <a:t>Design phase</a:t>
            </a:r>
            <a:endParaRPr lang="en-US" sz="1800" b="0" i="0" u="none" strike="noStrike" kern="1200" cap="none" spc="0" normalizeH="0" baseline="0" noProof="0" dirty="0">
              <a:ln>
                <a:noFill/>
              </a:ln>
              <a:solidFill>
                <a:srgbClr val="003865"/>
              </a:solidFill>
              <a:effectLst/>
              <a:uLnTx/>
              <a:uFillTx/>
              <a:latin typeface="Calibri" panose="020F0502020204030204"/>
              <a:cs typeface="Calibri"/>
            </a:endParaRPr>
          </a:p>
        </p:txBody>
      </p:sp>
      <p:sp>
        <p:nvSpPr>
          <p:cNvPr id="39" name="TextBox 38">
            <a:extLst>
              <a:ext uri="{FF2B5EF4-FFF2-40B4-BE49-F238E27FC236}">
                <a16:creationId xmlns:a16="http://schemas.microsoft.com/office/drawing/2014/main" id="{662B6802-906F-5FED-8B9B-9A2B8479CF99}"/>
              </a:ext>
            </a:extLst>
          </p:cNvPr>
          <p:cNvSpPr txBox="1"/>
          <p:nvPr/>
        </p:nvSpPr>
        <p:spPr>
          <a:xfrm>
            <a:off x="5049956" y="3658431"/>
            <a:ext cx="2092088" cy="5909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
                <a:srgbClr val="F1A900"/>
              </a:buClr>
              <a:buSzTx/>
              <a:tabLst/>
              <a:defRPr/>
            </a:pPr>
            <a:r>
              <a:rPr lang="en-US" dirty="0">
                <a:solidFill>
                  <a:srgbClr val="003865"/>
                </a:solidFill>
                <a:latin typeface="Calibri" panose="020F0502020204030204"/>
              </a:rPr>
              <a:t>Public Purpose Program surcharge</a:t>
            </a:r>
            <a:endParaRPr lang="en-US" sz="1800" b="0" i="0" u="none" strike="noStrike" kern="1200" cap="none" spc="0" normalizeH="0" baseline="0" noProof="0" dirty="0">
              <a:ln>
                <a:noFill/>
              </a:ln>
              <a:solidFill>
                <a:srgbClr val="003865"/>
              </a:solidFill>
              <a:effectLst/>
              <a:uLnTx/>
              <a:uFillTx/>
              <a:latin typeface="Calibri" panose="020F0502020204030204"/>
              <a:cs typeface="Calibri"/>
            </a:endParaRPr>
          </a:p>
        </p:txBody>
      </p:sp>
      <p:sp>
        <p:nvSpPr>
          <p:cNvPr id="40" name="TextBox 39">
            <a:extLst>
              <a:ext uri="{FF2B5EF4-FFF2-40B4-BE49-F238E27FC236}">
                <a16:creationId xmlns:a16="http://schemas.microsoft.com/office/drawing/2014/main" id="{4F4D4115-F5E8-9F65-CA51-93601CFBB258}"/>
              </a:ext>
            </a:extLst>
          </p:cNvPr>
          <p:cNvSpPr txBox="1"/>
          <p:nvPr/>
        </p:nvSpPr>
        <p:spPr>
          <a:xfrm>
            <a:off x="7500290" y="5571614"/>
            <a:ext cx="2092088" cy="5909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
                <a:srgbClr val="F1A900"/>
              </a:buClr>
              <a:buSzTx/>
              <a:tabLst/>
              <a:defRPr/>
            </a:pPr>
            <a:r>
              <a:rPr lang="en-US" dirty="0">
                <a:solidFill>
                  <a:srgbClr val="003865"/>
                </a:solidFill>
                <a:latin typeface="Calibri" panose="020F0502020204030204"/>
              </a:rPr>
              <a:t>No double-dipping incentives</a:t>
            </a:r>
            <a:endParaRPr lang="en-US" sz="1800" b="0" i="0" u="none" strike="noStrike" kern="1200" cap="none" spc="0" normalizeH="0" baseline="0" noProof="0" dirty="0">
              <a:ln>
                <a:noFill/>
              </a:ln>
              <a:solidFill>
                <a:srgbClr val="003865"/>
              </a:solidFill>
              <a:effectLst/>
              <a:uLnTx/>
              <a:uFillTx/>
              <a:latin typeface="Calibri" panose="020F0502020204030204"/>
              <a:cs typeface="Calibri"/>
            </a:endParaRPr>
          </a:p>
        </p:txBody>
      </p:sp>
      <p:sp>
        <p:nvSpPr>
          <p:cNvPr id="41" name="TextBox 40">
            <a:extLst>
              <a:ext uri="{FF2B5EF4-FFF2-40B4-BE49-F238E27FC236}">
                <a16:creationId xmlns:a16="http://schemas.microsoft.com/office/drawing/2014/main" id="{3B2D695D-33CF-25F4-2FAB-C863761E4AEF}"/>
              </a:ext>
            </a:extLst>
          </p:cNvPr>
          <p:cNvSpPr txBox="1"/>
          <p:nvPr/>
        </p:nvSpPr>
        <p:spPr>
          <a:xfrm>
            <a:off x="9413718" y="3658431"/>
            <a:ext cx="2092088" cy="5909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
                <a:srgbClr val="F1A900"/>
              </a:buClr>
              <a:buSzTx/>
              <a:tabLst/>
              <a:defRPr/>
            </a:pPr>
            <a:r>
              <a:rPr lang="en-US" dirty="0">
                <a:solidFill>
                  <a:srgbClr val="003865"/>
                </a:solidFill>
                <a:latin typeface="Calibri" panose="020F0502020204030204"/>
              </a:rPr>
              <a:t>Allow access for verification</a:t>
            </a:r>
            <a:endParaRPr lang="en-US" sz="1800" b="0" i="0" u="none" strike="noStrike" kern="1200" cap="none" spc="0" normalizeH="0" baseline="0" noProof="0" dirty="0">
              <a:ln>
                <a:noFill/>
              </a:ln>
              <a:solidFill>
                <a:srgbClr val="003865"/>
              </a:solidFill>
              <a:effectLst/>
              <a:uLnTx/>
              <a:uFillTx/>
              <a:latin typeface="Calibri" panose="020F0502020204030204"/>
              <a:cs typeface="Calibri"/>
            </a:endParaRPr>
          </a:p>
        </p:txBody>
      </p:sp>
    </p:spTree>
    <p:extLst>
      <p:ext uri="{BB962C8B-B14F-4D97-AF65-F5344CB8AC3E}">
        <p14:creationId xmlns:p14="http://schemas.microsoft.com/office/powerpoint/2010/main" val="226839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365125"/>
            <a:ext cx="10929730" cy="575779"/>
          </a:xfrm>
          <a:prstGeom prst="rect">
            <a:avLst/>
          </a:prstGeom>
        </p:spPr>
        <p:txBody>
          <a:bodyPr/>
          <a:lstStyle/>
          <a:p>
            <a:r>
              <a:rPr lang="en-US" dirty="0">
                <a:ea typeface="Tahoma" panose="020B0604030504040204" pitchFamily="34" charset="0"/>
                <a:cs typeface="Tahoma" panose="020B0604030504040204" pitchFamily="34" charset="0"/>
              </a:rPr>
              <a:t>ENROLLMENT TIMING</a:t>
            </a:r>
            <a:endParaRPr lang="en-US" dirty="0"/>
          </a:p>
        </p:txBody>
      </p:sp>
      <p:sp>
        <p:nvSpPr>
          <p:cNvPr id="7" name="Rectangle 6">
            <a:extLst>
              <a:ext uri="{FF2B5EF4-FFF2-40B4-BE49-F238E27FC236}">
                <a16:creationId xmlns:a16="http://schemas.microsoft.com/office/drawing/2014/main" id="{076A062E-6C0B-CB4C-934F-35FCF4054AC2}"/>
              </a:ext>
            </a:extLst>
          </p:cNvPr>
          <p:cNvSpPr/>
          <p:nvPr/>
        </p:nvSpPr>
        <p:spPr>
          <a:xfrm>
            <a:off x="878176" y="1449335"/>
            <a:ext cx="6064244" cy="427212"/>
          </a:xfrm>
          <a:prstGeom prst="rect">
            <a:avLst/>
          </a:prstGeom>
        </p:spPr>
        <p:txBody>
          <a:bodyPr wrap="square" lIns="0" tIns="0" rIns="0" bIns="0" anchor="ctr" anchorCtr="0">
            <a:noAutofit/>
          </a:bodyPr>
          <a:lstStyle/>
          <a:p>
            <a:r>
              <a:rPr lang="en-US"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TRADITIONAL DESIGN/BID/BUILD PROCESS</a:t>
            </a:r>
            <a:endParaRPr lang="en-US" sz="1600" dirty="0"/>
          </a:p>
        </p:txBody>
      </p:sp>
      <p:sp>
        <p:nvSpPr>
          <p:cNvPr id="8" name="Rectangle 7">
            <a:extLst>
              <a:ext uri="{FF2B5EF4-FFF2-40B4-BE49-F238E27FC236}">
                <a16:creationId xmlns:a16="http://schemas.microsoft.com/office/drawing/2014/main" id="{BA4A51C9-92F9-AE41-AF52-A32E8ED99F28}"/>
              </a:ext>
            </a:extLst>
          </p:cNvPr>
          <p:cNvSpPr/>
          <p:nvPr/>
        </p:nvSpPr>
        <p:spPr>
          <a:xfrm>
            <a:off x="878176" y="3967754"/>
            <a:ext cx="4466251" cy="277318"/>
          </a:xfrm>
          <a:prstGeom prst="rect">
            <a:avLst/>
          </a:prstGeom>
        </p:spPr>
        <p:txBody>
          <a:bodyPr wrap="square" lIns="0" tIns="0" rIns="0" bIns="0" anchor="ctr" anchorCtr="0">
            <a:noAutofit/>
          </a:bodyPr>
          <a:lstStyle/>
          <a:p>
            <a:r>
              <a:rPr lang="en-US"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FAST-TRACK OR DESIGN/BUILD PROCESS</a:t>
            </a:r>
            <a:endParaRPr lang="en-US" sz="1600" dirty="0"/>
          </a:p>
        </p:txBody>
      </p:sp>
      <p:sp>
        <p:nvSpPr>
          <p:cNvPr id="21" name="Right Brace 20">
            <a:extLst>
              <a:ext uri="{FF2B5EF4-FFF2-40B4-BE49-F238E27FC236}">
                <a16:creationId xmlns:a16="http://schemas.microsoft.com/office/drawing/2014/main" id="{93787822-84E5-B04F-BA8F-8A423EB328E2}"/>
              </a:ext>
            </a:extLst>
          </p:cNvPr>
          <p:cNvSpPr/>
          <p:nvPr/>
        </p:nvSpPr>
        <p:spPr>
          <a:xfrm rot="5400000">
            <a:off x="5959795" y="2277535"/>
            <a:ext cx="328714" cy="1453657"/>
          </a:xfrm>
          <a:prstGeom prst="rightBrace">
            <a:avLst>
              <a:gd name="adj1" fmla="val 54761"/>
              <a:gd name="adj2" fmla="val 49732"/>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a16="http://schemas.microsoft.com/office/drawing/2014/main" id="{199BEF1C-F510-2446-B5E0-BEB227278EC4}"/>
              </a:ext>
            </a:extLst>
          </p:cNvPr>
          <p:cNvSpPr/>
          <p:nvPr/>
        </p:nvSpPr>
        <p:spPr>
          <a:xfrm>
            <a:off x="5397322" y="3224277"/>
            <a:ext cx="1453659" cy="857100"/>
          </a:xfrm>
          <a:prstGeom prst="rect">
            <a:avLst/>
          </a:prstGeom>
        </p:spPr>
        <p:txBody>
          <a:bodyPr wrap="square" lIns="0" tIns="0" rIns="0" bIns="0" anchor="t" anchorCtr="0">
            <a:noAutofit/>
          </a:bodyPr>
          <a:lstStyle/>
          <a:p>
            <a:pPr algn="ctr">
              <a:lnSpc>
                <a:spcPct val="80000"/>
              </a:lnSpc>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The window of opportunity is narrowing.</a:t>
            </a:r>
            <a:endParaRPr lang="en-US" sz="1400" dirty="0">
              <a:solidFill>
                <a:schemeClr val="bg2"/>
              </a:solidFill>
            </a:endParaRPr>
          </a:p>
        </p:txBody>
      </p:sp>
      <p:sp>
        <p:nvSpPr>
          <p:cNvPr id="24" name="Right Brace 23">
            <a:extLst>
              <a:ext uri="{FF2B5EF4-FFF2-40B4-BE49-F238E27FC236}">
                <a16:creationId xmlns:a16="http://schemas.microsoft.com/office/drawing/2014/main" id="{2B2D3D80-C9FF-304D-B570-B16FA415F584}"/>
              </a:ext>
            </a:extLst>
          </p:cNvPr>
          <p:cNvSpPr/>
          <p:nvPr/>
        </p:nvSpPr>
        <p:spPr>
          <a:xfrm rot="5400000">
            <a:off x="9737991" y="1558644"/>
            <a:ext cx="328713" cy="2887875"/>
          </a:xfrm>
          <a:prstGeom prst="rightBrace">
            <a:avLst>
              <a:gd name="adj1" fmla="val 54761"/>
              <a:gd name="adj2" fmla="val 49732"/>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Group 25">
            <a:extLst>
              <a:ext uri="{FF2B5EF4-FFF2-40B4-BE49-F238E27FC236}">
                <a16:creationId xmlns:a16="http://schemas.microsoft.com/office/drawing/2014/main" id="{83945F52-EC05-1B4E-9D05-6881A4087150}"/>
              </a:ext>
            </a:extLst>
          </p:cNvPr>
          <p:cNvGrpSpPr/>
          <p:nvPr/>
        </p:nvGrpSpPr>
        <p:grpSpPr>
          <a:xfrm>
            <a:off x="878176" y="4408766"/>
            <a:ext cx="5889175" cy="822960"/>
            <a:chOff x="1318917" y="4509804"/>
            <a:chExt cx="4943973" cy="523982"/>
          </a:xfrm>
        </p:grpSpPr>
        <p:sp>
          <p:nvSpPr>
            <p:cNvPr id="34" name="Rectangle 33">
              <a:extLst>
                <a:ext uri="{FF2B5EF4-FFF2-40B4-BE49-F238E27FC236}">
                  <a16:creationId xmlns:a16="http://schemas.microsoft.com/office/drawing/2014/main" id="{F9D5B55E-DF28-E940-B57D-8A86FCB38DDC}"/>
                </a:ext>
              </a:extLst>
            </p:cNvPr>
            <p:cNvSpPr/>
            <p:nvPr/>
          </p:nvSpPr>
          <p:spPr>
            <a:xfrm>
              <a:off x="1318918" y="4509804"/>
              <a:ext cx="4943972" cy="523982"/>
            </a:xfrm>
            <a:prstGeom prst="rect">
              <a:avLst/>
            </a:prstGeom>
            <a:solidFill>
              <a:srgbClr val="4CCA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p>
          </p:txBody>
        </p:sp>
        <p:sp>
          <p:nvSpPr>
            <p:cNvPr id="31" name="Rectangle 30">
              <a:extLst>
                <a:ext uri="{FF2B5EF4-FFF2-40B4-BE49-F238E27FC236}">
                  <a16:creationId xmlns:a16="http://schemas.microsoft.com/office/drawing/2014/main" id="{96C9BAB2-B71F-5D4E-9B4E-5E3D42D2419E}"/>
                </a:ext>
              </a:extLst>
            </p:cNvPr>
            <p:cNvSpPr/>
            <p:nvPr/>
          </p:nvSpPr>
          <p:spPr>
            <a:xfrm>
              <a:off x="1318917" y="4509804"/>
              <a:ext cx="1239597" cy="454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PRELIMINARY DESIGN</a:t>
              </a:r>
            </a:p>
          </p:txBody>
        </p:sp>
        <p:sp>
          <p:nvSpPr>
            <p:cNvPr id="32" name="Rectangle 31">
              <a:extLst>
                <a:ext uri="{FF2B5EF4-FFF2-40B4-BE49-F238E27FC236}">
                  <a16:creationId xmlns:a16="http://schemas.microsoft.com/office/drawing/2014/main" id="{B1D343E4-DAC4-6C4D-BC32-2BA27C06D927}"/>
                </a:ext>
              </a:extLst>
            </p:cNvPr>
            <p:cNvSpPr/>
            <p:nvPr/>
          </p:nvSpPr>
          <p:spPr>
            <a:xfrm>
              <a:off x="2551816" y="4509804"/>
              <a:ext cx="1232899" cy="4541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COST </a:t>
              </a:r>
              <a:br>
                <a:rPr lang="en-US" sz="1100" b="1" dirty="0"/>
              </a:br>
              <a:r>
                <a:rPr lang="en-US" sz="1100" b="1" dirty="0"/>
                <a:t>ESTIMATE</a:t>
              </a:r>
            </a:p>
          </p:txBody>
        </p:sp>
        <p:sp>
          <p:nvSpPr>
            <p:cNvPr id="33" name="Rectangle 32">
              <a:extLst>
                <a:ext uri="{FF2B5EF4-FFF2-40B4-BE49-F238E27FC236}">
                  <a16:creationId xmlns:a16="http://schemas.microsoft.com/office/drawing/2014/main" id="{352E07A7-D9EC-2C49-8F0C-EE726E5E87A8}"/>
                </a:ext>
              </a:extLst>
            </p:cNvPr>
            <p:cNvSpPr/>
            <p:nvPr/>
          </p:nvSpPr>
          <p:spPr>
            <a:xfrm>
              <a:off x="3784715" y="4509804"/>
              <a:ext cx="1183062" cy="454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CORE/SHELL </a:t>
              </a:r>
              <a:br>
                <a:rPr lang="en-US" sz="1100" b="1" dirty="0"/>
              </a:br>
              <a:r>
                <a:rPr lang="en-US" sz="1100" b="1" dirty="0"/>
                <a:t>DETAIL DESIGN</a:t>
              </a:r>
            </a:p>
          </p:txBody>
        </p:sp>
      </p:grpSp>
      <p:sp>
        <p:nvSpPr>
          <p:cNvPr id="27" name="Rectangle 26">
            <a:extLst>
              <a:ext uri="{FF2B5EF4-FFF2-40B4-BE49-F238E27FC236}">
                <a16:creationId xmlns:a16="http://schemas.microsoft.com/office/drawing/2014/main" id="{BF3E0B74-5AEA-1F44-B34D-71DC0378EE62}"/>
              </a:ext>
            </a:extLst>
          </p:cNvPr>
          <p:cNvSpPr/>
          <p:nvPr/>
        </p:nvSpPr>
        <p:spPr>
          <a:xfrm>
            <a:off x="6934146" y="4408767"/>
            <a:ext cx="1357469"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DETAILED </a:t>
            </a:r>
            <a:br>
              <a:rPr lang="en-US" sz="1100" b="1" dirty="0"/>
            </a:br>
            <a:r>
              <a:rPr lang="en-US" sz="1100" b="1" dirty="0"/>
              <a:t>DESIGN</a:t>
            </a:r>
          </a:p>
        </p:txBody>
      </p:sp>
      <p:sp>
        <p:nvSpPr>
          <p:cNvPr id="36" name="Right Brace 35">
            <a:extLst>
              <a:ext uri="{FF2B5EF4-FFF2-40B4-BE49-F238E27FC236}">
                <a16:creationId xmlns:a16="http://schemas.microsoft.com/office/drawing/2014/main" id="{34CF6835-0F3B-7846-8C11-814946C769F7}"/>
              </a:ext>
            </a:extLst>
          </p:cNvPr>
          <p:cNvSpPr/>
          <p:nvPr/>
        </p:nvSpPr>
        <p:spPr>
          <a:xfrm rot="5400000">
            <a:off x="5871737" y="4786950"/>
            <a:ext cx="345984" cy="1400604"/>
          </a:xfrm>
          <a:prstGeom prst="rightBrace">
            <a:avLst>
              <a:gd name="adj1" fmla="val 54761"/>
              <a:gd name="adj2" fmla="val 49732"/>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A2F42A9D-4D4D-0841-8BE9-A6DF174FC474}"/>
              </a:ext>
            </a:extLst>
          </p:cNvPr>
          <p:cNvGrpSpPr/>
          <p:nvPr/>
        </p:nvGrpSpPr>
        <p:grpSpPr>
          <a:xfrm>
            <a:off x="1791567" y="2824084"/>
            <a:ext cx="2639468" cy="881597"/>
            <a:chOff x="2818072" y="2652493"/>
            <a:chExt cx="2639468" cy="881597"/>
          </a:xfrm>
          <a:effectLst>
            <a:outerShdw blurRad="152400" dist="38100" dir="2700000" algn="tl" rotWithShape="0">
              <a:prstClr val="black">
                <a:alpha val="30000"/>
              </a:prstClr>
            </a:outerShdw>
          </a:effectLst>
        </p:grpSpPr>
        <p:sp>
          <p:nvSpPr>
            <p:cNvPr id="2" name="Triangle 1">
              <a:extLst>
                <a:ext uri="{FF2B5EF4-FFF2-40B4-BE49-F238E27FC236}">
                  <a16:creationId xmlns:a16="http://schemas.microsoft.com/office/drawing/2014/main" id="{B87F16F7-A1BE-A342-B48E-AE5C918AAF4F}"/>
                </a:ext>
              </a:extLst>
            </p:cNvPr>
            <p:cNvSpPr/>
            <p:nvPr/>
          </p:nvSpPr>
          <p:spPr>
            <a:xfrm>
              <a:off x="4022504" y="2652493"/>
              <a:ext cx="230604" cy="3459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99FC237F-F4CA-054D-A58C-8DAC4BC09FEE}"/>
                </a:ext>
              </a:extLst>
            </p:cNvPr>
            <p:cNvSpPr/>
            <p:nvPr/>
          </p:nvSpPr>
          <p:spPr>
            <a:xfrm>
              <a:off x="2818072" y="2900099"/>
              <a:ext cx="2639468" cy="633991"/>
            </a:xfrm>
            <a:prstGeom prst="roundRect">
              <a:avLst/>
            </a:prstGeom>
            <a:solidFill>
              <a:schemeClr val="accent2"/>
            </a:solidFill>
            <a:effectLst/>
          </p:spPr>
          <p:txBody>
            <a:bodyPr wrap="square" lIns="0" tIns="0" rIns="0" bIns="0" anchor="ctr" anchorCtr="0">
              <a:noAutofit/>
            </a:bodyPr>
            <a:lstStyle/>
            <a:p>
              <a:pPr algn="ctr">
                <a:lnSpc>
                  <a:spcPct val="80000"/>
                </a:lnSpc>
              </a:pPr>
              <a:r>
                <a:rPr lang="en-US"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It’s a good time to engage us in your project!</a:t>
              </a:r>
              <a:endParaRPr lang="en-US" i="1" dirty="0">
                <a:solidFill>
                  <a:schemeClr val="bg1"/>
                </a:solidFill>
              </a:endParaRPr>
            </a:p>
          </p:txBody>
        </p:sp>
      </p:grpSp>
      <p:sp>
        <p:nvSpPr>
          <p:cNvPr id="42" name="Right Brace 41">
            <a:extLst>
              <a:ext uri="{FF2B5EF4-FFF2-40B4-BE49-F238E27FC236}">
                <a16:creationId xmlns:a16="http://schemas.microsoft.com/office/drawing/2014/main" id="{B952D7FA-B1D3-704D-8804-0D9D176E5301}"/>
              </a:ext>
            </a:extLst>
          </p:cNvPr>
          <p:cNvSpPr/>
          <p:nvPr/>
        </p:nvSpPr>
        <p:spPr>
          <a:xfrm rot="5400000">
            <a:off x="7437653" y="2319352"/>
            <a:ext cx="328714" cy="1370026"/>
          </a:xfrm>
          <a:prstGeom prst="rightBrace">
            <a:avLst>
              <a:gd name="adj1" fmla="val 54761"/>
              <a:gd name="adj2" fmla="val 49732"/>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a:extLst>
              <a:ext uri="{FF2B5EF4-FFF2-40B4-BE49-F238E27FC236}">
                <a16:creationId xmlns:a16="http://schemas.microsoft.com/office/drawing/2014/main" id="{FF55AFA0-2546-E04B-9500-44DA709D455C}"/>
              </a:ext>
            </a:extLst>
          </p:cNvPr>
          <p:cNvSpPr/>
          <p:nvPr/>
        </p:nvSpPr>
        <p:spPr>
          <a:xfrm>
            <a:off x="6850981" y="3224277"/>
            <a:ext cx="1532232" cy="617100"/>
          </a:xfrm>
          <a:prstGeom prst="rect">
            <a:avLst/>
          </a:prstGeom>
        </p:spPr>
        <p:txBody>
          <a:bodyPr wrap="square" lIns="0" tIns="0" rIns="0" bIns="0" anchor="t" anchorCtr="0">
            <a:noAutofit/>
          </a:bodyPr>
          <a:lstStyle/>
          <a:p>
            <a:pPr algn="ctr">
              <a:lnSpc>
                <a:spcPct val="80000"/>
              </a:lnSpc>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It’s not the optimal time, though CEDA may still be available</a:t>
            </a:r>
            <a:endParaRPr lang="en-US" sz="1400" dirty="0">
              <a:solidFill>
                <a:schemeClr val="bg2"/>
              </a:solidFill>
            </a:endParaRPr>
          </a:p>
        </p:txBody>
      </p:sp>
      <p:sp>
        <p:nvSpPr>
          <p:cNvPr id="44" name="Rectangle 43">
            <a:extLst>
              <a:ext uri="{FF2B5EF4-FFF2-40B4-BE49-F238E27FC236}">
                <a16:creationId xmlns:a16="http://schemas.microsoft.com/office/drawing/2014/main" id="{933C3BCF-1F9B-B146-A606-393B519A90BA}"/>
              </a:ext>
            </a:extLst>
          </p:cNvPr>
          <p:cNvSpPr/>
          <p:nvPr/>
        </p:nvSpPr>
        <p:spPr>
          <a:xfrm>
            <a:off x="8968262" y="3224277"/>
            <a:ext cx="1868170" cy="540021"/>
          </a:xfrm>
          <a:prstGeom prst="rect">
            <a:avLst/>
          </a:prstGeom>
        </p:spPr>
        <p:txBody>
          <a:bodyPr wrap="square" lIns="0" tIns="0" rIns="0" bIns="0" anchor="t" anchorCtr="0">
            <a:noAutofit/>
          </a:bodyPr>
          <a:lstStyle/>
          <a:p>
            <a:pPr algn="ctr">
              <a:lnSpc>
                <a:spcPct val="80000"/>
              </a:lnSpc>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Unfortunately, it's too late for participation in the CEDA program.</a:t>
            </a:r>
          </a:p>
        </p:txBody>
      </p:sp>
      <p:grpSp>
        <p:nvGrpSpPr>
          <p:cNvPr id="45" name="Group 44">
            <a:extLst>
              <a:ext uri="{FF2B5EF4-FFF2-40B4-BE49-F238E27FC236}">
                <a16:creationId xmlns:a16="http://schemas.microsoft.com/office/drawing/2014/main" id="{6815F633-AF00-6245-B063-7CA058DED7CC}"/>
              </a:ext>
            </a:extLst>
          </p:cNvPr>
          <p:cNvGrpSpPr/>
          <p:nvPr/>
        </p:nvGrpSpPr>
        <p:grpSpPr>
          <a:xfrm>
            <a:off x="1790353" y="5267765"/>
            <a:ext cx="2639468" cy="881597"/>
            <a:chOff x="2818072" y="2652493"/>
            <a:chExt cx="2639468" cy="881597"/>
          </a:xfrm>
          <a:effectLst>
            <a:outerShdw blurRad="152400" dist="38100" dir="2700000" algn="tl" rotWithShape="0">
              <a:prstClr val="black">
                <a:alpha val="30000"/>
              </a:prstClr>
            </a:outerShdw>
          </a:effectLst>
        </p:grpSpPr>
        <p:sp>
          <p:nvSpPr>
            <p:cNvPr id="46" name="Triangle 45">
              <a:extLst>
                <a:ext uri="{FF2B5EF4-FFF2-40B4-BE49-F238E27FC236}">
                  <a16:creationId xmlns:a16="http://schemas.microsoft.com/office/drawing/2014/main" id="{C7227DF7-185A-614B-818A-7B8D765332CC}"/>
                </a:ext>
              </a:extLst>
            </p:cNvPr>
            <p:cNvSpPr/>
            <p:nvPr/>
          </p:nvSpPr>
          <p:spPr>
            <a:xfrm>
              <a:off x="4022504" y="2652493"/>
              <a:ext cx="230604" cy="3459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4F4B4929-EF52-544C-AB18-019D58A9B470}"/>
                </a:ext>
              </a:extLst>
            </p:cNvPr>
            <p:cNvSpPr/>
            <p:nvPr/>
          </p:nvSpPr>
          <p:spPr>
            <a:xfrm>
              <a:off x="2818072" y="2900099"/>
              <a:ext cx="2639468" cy="633991"/>
            </a:xfrm>
            <a:prstGeom prst="roundRect">
              <a:avLst/>
            </a:prstGeom>
            <a:solidFill>
              <a:schemeClr val="accent2"/>
            </a:solidFill>
            <a:effectLst/>
          </p:spPr>
          <p:txBody>
            <a:bodyPr wrap="square" lIns="0" tIns="0" rIns="0" bIns="0" anchor="ctr" anchorCtr="0">
              <a:noAutofit/>
            </a:bodyPr>
            <a:lstStyle/>
            <a:p>
              <a:pPr algn="ctr">
                <a:lnSpc>
                  <a:spcPct val="80000"/>
                </a:lnSpc>
              </a:pPr>
              <a:r>
                <a:rPr lang="en-US"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It’s a good time to engage us in your project!</a:t>
              </a:r>
              <a:endParaRPr lang="en-US" i="1" dirty="0">
                <a:solidFill>
                  <a:schemeClr val="bg1"/>
                </a:solidFill>
              </a:endParaRPr>
            </a:p>
          </p:txBody>
        </p:sp>
      </p:grpSp>
      <p:sp>
        <p:nvSpPr>
          <p:cNvPr id="48" name="Rectangle 47">
            <a:extLst>
              <a:ext uri="{FF2B5EF4-FFF2-40B4-BE49-F238E27FC236}">
                <a16:creationId xmlns:a16="http://schemas.microsoft.com/office/drawing/2014/main" id="{166386E6-7DF0-4046-9FEF-94C01FF5FE0B}"/>
              </a:ext>
            </a:extLst>
          </p:cNvPr>
          <p:cNvSpPr/>
          <p:nvPr/>
        </p:nvSpPr>
        <p:spPr>
          <a:xfrm>
            <a:off x="5421255" y="5738033"/>
            <a:ext cx="1280760" cy="633991"/>
          </a:xfrm>
          <a:prstGeom prst="rect">
            <a:avLst/>
          </a:prstGeom>
        </p:spPr>
        <p:txBody>
          <a:bodyPr wrap="square" lIns="0" tIns="0" rIns="0" bIns="0" anchor="t" anchorCtr="0">
            <a:noAutofit/>
          </a:bodyPr>
          <a:lstStyle/>
          <a:p>
            <a:pPr algn="ctr">
              <a:lnSpc>
                <a:spcPct val="80000"/>
              </a:lnSpc>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Design decisions are underway but not finalized.</a:t>
            </a:r>
          </a:p>
        </p:txBody>
      </p:sp>
      <p:grpSp>
        <p:nvGrpSpPr>
          <p:cNvPr id="56" name="Group 55">
            <a:extLst>
              <a:ext uri="{FF2B5EF4-FFF2-40B4-BE49-F238E27FC236}">
                <a16:creationId xmlns:a16="http://schemas.microsoft.com/office/drawing/2014/main" id="{18DE119E-7802-2146-A39D-4EB2CFC7775D}"/>
              </a:ext>
            </a:extLst>
          </p:cNvPr>
          <p:cNvGrpSpPr/>
          <p:nvPr/>
        </p:nvGrpSpPr>
        <p:grpSpPr>
          <a:xfrm>
            <a:off x="878177" y="1959080"/>
            <a:ext cx="4346458" cy="822960"/>
            <a:chOff x="878176" y="1959080"/>
            <a:chExt cx="4058849" cy="822960"/>
          </a:xfrm>
        </p:grpSpPr>
        <p:grpSp>
          <p:nvGrpSpPr>
            <p:cNvPr id="10" name="Group 9">
              <a:extLst>
                <a:ext uri="{FF2B5EF4-FFF2-40B4-BE49-F238E27FC236}">
                  <a16:creationId xmlns:a16="http://schemas.microsoft.com/office/drawing/2014/main" id="{BF79C798-3265-1443-8DC8-2C99AA24B601}"/>
                </a:ext>
              </a:extLst>
            </p:cNvPr>
            <p:cNvGrpSpPr/>
            <p:nvPr/>
          </p:nvGrpSpPr>
          <p:grpSpPr>
            <a:xfrm>
              <a:off x="878176" y="1959080"/>
              <a:ext cx="4058849" cy="822960"/>
              <a:chOff x="1318917" y="1552292"/>
              <a:chExt cx="3704885" cy="523982"/>
            </a:xfrm>
          </p:grpSpPr>
          <p:sp>
            <p:nvSpPr>
              <p:cNvPr id="18" name="Rectangle 17">
                <a:extLst>
                  <a:ext uri="{FF2B5EF4-FFF2-40B4-BE49-F238E27FC236}">
                    <a16:creationId xmlns:a16="http://schemas.microsoft.com/office/drawing/2014/main" id="{3B8DC67B-6822-3B49-9D64-3C2D6B89E204}"/>
                  </a:ext>
                </a:extLst>
              </p:cNvPr>
              <p:cNvSpPr/>
              <p:nvPr/>
            </p:nvSpPr>
            <p:spPr>
              <a:xfrm>
                <a:off x="1318917" y="1552292"/>
                <a:ext cx="3704885" cy="5239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US" sz="1100" b="1" dirty="0"/>
              </a:p>
            </p:txBody>
          </p:sp>
          <p:sp>
            <p:nvSpPr>
              <p:cNvPr id="16" name="Rectangle 15">
                <a:extLst>
                  <a:ext uri="{FF2B5EF4-FFF2-40B4-BE49-F238E27FC236}">
                    <a16:creationId xmlns:a16="http://schemas.microsoft.com/office/drawing/2014/main" id="{B7D430CA-0F08-FB49-9C06-CC60B4690C1D}"/>
                  </a:ext>
                </a:extLst>
              </p:cNvPr>
              <p:cNvSpPr/>
              <p:nvPr/>
            </p:nvSpPr>
            <p:spPr>
              <a:xfrm>
                <a:off x="1318917" y="1552292"/>
                <a:ext cx="1239087" cy="453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PRE-DESIGN/</a:t>
                </a:r>
                <a:br>
                  <a:rPr lang="en-US" sz="1100" b="1" dirty="0"/>
                </a:br>
                <a:r>
                  <a:rPr lang="en-US" sz="1100" b="1" dirty="0"/>
                  <a:t>PROGRAMMING</a:t>
                </a:r>
              </a:p>
            </p:txBody>
          </p:sp>
          <p:sp>
            <p:nvSpPr>
              <p:cNvPr id="17" name="Rectangle 16">
                <a:extLst>
                  <a:ext uri="{FF2B5EF4-FFF2-40B4-BE49-F238E27FC236}">
                    <a16:creationId xmlns:a16="http://schemas.microsoft.com/office/drawing/2014/main" id="{897C1C40-D4E4-B448-9AED-E3C78D6FA42D}"/>
                  </a:ext>
                </a:extLst>
              </p:cNvPr>
              <p:cNvSpPr/>
              <p:nvPr/>
            </p:nvSpPr>
            <p:spPr>
              <a:xfrm>
                <a:off x="2551816" y="1552292"/>
                <a:ext cx="1239087" cy="4537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SCHEMATIC </a:t>
                </a:r>
                <a:br>
                  <a:rPr lang="en-US" sz="1100" b="1" dirty="0"/>
                </a:br>
                <a:r>
                  <a:rPr lang="en-US" sz="1100" b="1" dirty="0"/>
                  <a:t>DESIGN</a:t>
                </a:r>
              </a:p>
            </p:txBody>
          </p:sp>
        </p:grpSp>
        <p:sp>
          <p:nvSpPr>
            <p:cNvPr id="50" name="Rectangle 49">
              <a:extLst>
                <a:ext uri="{FF2B5EF4-FFF2-40B4-BE49-F238E27FC236}">
                  <a16:creationId xmlns:a16="http://schemas.microsoft.com/office/drawing/2014/main" id="{AF73B28B-A7F9-3B4A-8B29-25992DA1719B}"/>
                </a:ext>
              </a:extLst>
            </p:cNvPr>
            <p:cNvSpPr/>
            <p:nvPr/>
          </p:nvSpPr>
          <p:spPr>
            <a:xfrm>
              <a:off x="3586336" y="2125257"/>
              <a:ext cx="1335008" cy="476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DESIGN </a:t>
              </a:r>
              <a:br>
                <a:rPr lang="en-US" sz="1100" b="1" dirty="0"/>
              </a:br>
              <a:r>
                <a:rPr lang="en-US" sz="1100" b="1" dirty="0"/>
                <a:t>DEVELOPMENT</a:t>
              </a:r>
            </a:p>
          </p:txBody>
        </p:sp>
      </p:grpSp>
      <p:grpSp>
        <p:nvGrpSpPr>
          <p:cNvPr id="57" name="Group 56">
            <a:extLst>
              <a:ext uri="{FF2B5EF4-FFF2-40B4-BE49-F238E27FC236}">
                <a16:creationId xmlns:a16="http://schemas.microsoft.com/office/drawing/2014/main" id="{CAF743F3-F3CB-984D-B7C9-734F0225025B}"/>
              </a:ext>
            </a:extLst>
          </p:cNvPr>
          <p:cNvGrpSpPr/>
          <p:nvPr/>
        </p:nvGrpSpPr>
        <p:grpSpPr>
          <a:xfrm>
            <a:off x="5397324" y="1959080"/>
            <a:ext cx="2888398" cy="822960"/>
            <a:chOff x="5092599" y="1959080"/>
            <a:chExt cx="2697270" cy="822960"/>
          </a:xfrm>
        </p:grpSpPr>
        <p:grpSp>
          <p:nvGrpSpPr>
            <p:cNvPr id="49" name="Group 48">
              <a:extLst>
                <a:ext uri="{FF2B5EF4-FFF2-40B4-BE49-F238E27FC236}">
                  <a16:creationId xmlns:a16="http://schemas.microsoft.com/office/drawing/2014/main" id="{95EFE9F3-A863-9648-A920-91ED050A89F0}"/>
                </a:ext>
              </a:extLst>
            </p:cNvPr>
            <p:cNvGrpSpPr/>
            <p:nvPr/>
          </p:nvGrpSpPr>
          <p:grpSpPr>
            <a:xfrm>
              <a:off x="5092599" y="1959080"/>
              <a:ext cx="2697270" cy="822960"/>
              <a:chOff x="5092599" y="1959080"/>
              <a:chExt cx="2697270" cy="822960"/>
            </a:xfrm>
          </p:grpSpPr>
          <p:sp>
            <p:nvSpPr>
              <p:cNvPr id="13" name="Rectangle 12">
                <a:extLst>
                  <a:ext uri="{FF2B5EF4-FFF2-40B4-BE49-F238E27FC236}">
                    <a16:creationId xmlns:a16="http://schemas.microsoft.com/office/drawing/2014/main" id="{D12838B0-EC47-5342-B05B-792BE7DE7974}"/>
                  </a:ext>
                </a:extLst>
              </p:cNvPr>
              <p:cNvSpPr/>
              <p:nvPr/>
            </p:nvSpPr>
            <p:spPr>
              <a:xfrm>
                <a:off x="5092599" y="1959080"/>
                <a:ext cx="2697270" cy="822960"/>
              </a:xfrm>
              <a:prstGeom prst="rect">
                <a:avLst/>
              </a:prstGeom>
              <a:solidFill>
                <a:srgbClr val="F177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p>
            </p:txBody>
          </p:sp>
          <p:sp>
            <p:nvSpPr>
              <p:cNvPr id="11" name="Rectangle 10">
                <a:extLst>
                  <a:ext uri="{FF2B5EF4-FFF2-40B4-BE49-F238E27FC236}">
                    <a16:creationId xmlns:a16="http://schemas.microsoft.com/office/drawing/2014/main" id="{63DCF1DF-3AE0-EE44-B541-3AABF6D7232A}"/>
                  </a:ext>
                </a:extLst>
              </p:cNvPr>
              <p:cNvSpPr/>
              <p:nvPr/>
            </p:nvSpPr>
            <p:spPr>
              <a:xfrm>
                <a:off x="5093087" y="1959080"/>
                <a:ext cx="1357469" cy="7126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CONSTRUCTION DOCUMENTS</a:t>
                </a:r>
              </a:p>
            </p:txBody>
          </p:sp>
        </p:grpSp>
        <p:sp>
          <p:nvSpPr>
            <p:cNvPr id="51" name="Rectangle 50">
              <a:extLst>
                <a:ext uri="{FF2B5EF4-FFF2-40B4-BE49-F238E27FC236}">
                  <a16:creationId xmlns:a16="http://schemas.microsoft.com/office/drawing/2014/main" id="{B7E5356F-1E6B-F44D-AE3E-517817E944EC}"/>
                </a:ext>
              </a:extLst>
            </p:cNvPr>
            <p:cNvSpPr/>
            <p:nvPr/>
          </p:nvSpPr>
          <p:spPr>
            <a:xfrm>
              <a:off x="6457572" y="2125257"/>
              <a:ext cx="1306182" cy="476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BIDDING</a:t>
              </a:r>
            </a:p>
          </p:txBody>
        </p:sp>
      </p:grpSp>
      <p:grpSp>
        <p:nvGrpSpPr>
          <p:cNvPr id="58" name="Group 57">
            <a:extLst>
              <a:ext uri="{FF2B5EF4-FFF2-40B4-BE49-F238E27FC236}">
                <a16:creationId xmlns:a16="http://schemas.microsoft.com/office/drawing/2014/main" id="{372AA549-5383-8943-9A19-702EFE79E748}"/>
              </a:ext>
            </a:extLst>
          </p:cNvPr>
          <p:cNvGrpSpPr/>
          <p:nvPr/>
        </p:nvGrpSpPr>
        <p:grpSpPr>
          <a:xfrm>
            <a:off x="8458411" y="1959080"/>
            <a:ext cx="2895389" cy="822960"/>
            <a:chOff x="7956819" y="1959080"/>
            <a:chExt cx="2703798" cy="822960"/>
          </a:xfrm>
        </p:grpSpPr>
        <p:grpSp>
          <p:nvGrpSpPr>
            <p:cNvPr id="55" name="Group 54">
              <a:extLst>
                <a:ext uri="{FF2B5EF4-FFF2-40B4-BE49-F238E27FC236}">
                  <a16:creationId xmlns:a16="http://schemas.microsoft.com/office/drawing/2014/main" id="{CBB944A2-B354-7041-9559-0867579E11BA}"/>
                </a:ext>
              </a:extLst>
            </p:cNvPr>
            <p:cNvGrpSpPr/>
            <p:nvPr/>
          </p:nvGrpSpPr>
          <p:grpSpPr>
            <a:xfrm>
              <a:off x="7956819" y="1959080"/>
              <a:ext cx="2696782" cy="822960"/>
              <a:chOff x="7956819" y="1959080"/>
              <a:chExt cx="2696782" cy="822960"/>
            </a:xfrm>
          </p:grpSpPr>
          <p:sp>
            <p:nvSpPr>
              <p:cNvPr id="15" name="Rectangle 14">
                <a:extLst>
                  <a:ext uri="{FF2B5EF4-FFF2-40B4-BE49-F238E27FC236}">
                    <a16:creationId xmlns:a16="http://schemas.microsoft.com/office/drawing/2014/main" id="{2FE318CC-EF75-9544-8B43-4F8F071818FC}"/>
                  </a:ext>
                </a:extLst>
              </p:cNvPr>
              <p:cNvSpPr/>
              <p:nvPr/>
            </p:nvSpPr>
            <p:spPr>
              <a:xfrm>
                <a:off x="7963835" y="1959080"/>
                <a:ext cx="2689766" cy="822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p>
            </p:txBody>
          </p:sp>
          <p:sp>
            <p:nvSpPr>
              <p:cNvPr id="14" name="Rectangle 13">
                <a:extLst>
                  <a:ext uri="{FF2B5EF4-FFF2-40B4-BE49-F238E27FC236}">
                    <a16:creationId xmlns:a16="http://schemas.microsoft.com/office/drawing/2014/main" id="{62005D1F-D6B0-314A-9290-5A13A1F078A1}"/>
                  </a:ext>
                </a:extLst>
              </p:cNvPr>
              <p:cNvSpPr/>
              <p:nvPr/>
            </p:nvSpPr>
            <p:spPr>
              <a:xfrm>
                <a:off x="7956819" y="1959080"/>
                <a:ext cx="1357469" cy="712692"/>
              </a:xfrm>
              <a:prstGeom prst="rect">
                <a:avLst/>
              </a:prstGeom>
              <a:solidFill>
                <a:srgbClr val="DE000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CONSTRUCTION </a:t>
                </a:r>
                <a:br>
                  <a:rPr lang="en-US" sz="1100" b="1" dirty="0"/>
                </a:br>
                <a:r>
                  <a:rPr lang="en-US" sz="1100" b="1" dirty="0"/>
                  <a:t>START</a:t>
                </a:r>
              </a:p>
            </p:txBody>
          </p:sp>
        </p:grpSp>
        <p:sp>
          <p:nvSpPr>
            <p:cNvPr id="53" name="Rectangle 52">
              <a:extLst>
                <a:ext uri="{FF2B5EF4-FFF2-40B4-BE49-F238E27FC236}">
                  <a16:creationId xmlns:a16="http://schemas.microsoft.com/office/drawing/2014/main" id="{EEFCC4CA-944B-C846-A871-6D82489E7A45}"/>
                </a:ext>
              </a:extLst>
            </p:cNvPr>
            <p:cNvSpPr/>
            <p:nvPr/>
          </p:nvSpPr>
          <p:spPr>
            <a:xfrm>
              <a:off x="9314288" y="2125257"/>
              <a:ext cx="1346329" cy="476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OCCUPANCY</a:t>
              </a:r>
            </a:p>
          </p:txBody>
        </p:sp>
      </p:grpSp>
      <p:sp>
        <p:nvSpPr>
          <p:cNvPr id="54" name="Rectangle 53">
            <a:extLst>
              <a:ext uri="{FF2B5EF4-FFF2-40B4-BE49-F238E27FC236}">
                <a16:creationId xmlns:a16="http://schemas.microsoft.com/office/drawing/2014/main" id="{207F6F4D-E213-644B-AB77-E5954740E1AD}"/>
              </a:ext>
            </a:extLst>
          </p:cNvPr>
          <p:cNvSpPr/>
          <p:nvPr/>
        </p:nvSpPr>
        <p:spPr>
          <a:xfrm>
            <a:off x="9314288" y="4602240"/>
            <a:ext cx="1346329" cy="476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OCCUPANCY</a:t>
            </a:r>
          </a:p>
        </p:txBody>
      </p:sp>
      <p:grpSp>
        <p:nvGrpSpPr>
          <p:cNvPr id="61" name="Group 60">
            <a:extLst>
              <a:ext uri="{FF2B5EF4-FFF2-40B4-BE49-F238E27FC236}">
                <a16:creationId xmlns:a16="http://schemas.microsoft.com/office/drawing/2014/main" id="{76D797C5-FA15-1D4E-BD52-F13CF925E5C7}"/>
              </a:ext>
            </a:extLst>
          </p:cNvPr>
          <p:cNvGrpSpPr/>
          <p:nvPr/>
        </p:nvGrpSpPr>
        <p:grpSpPr>
          <a:xfrm>
            <a:off x="8458411" y="4404200"/>
            <a:ext cx="2895389" cy="822960"/>
            <a:chOff x="7956819" y="1959080"/>
            <a:chExt cx="2703798" cy="822960"/>
          </a:xfrm>
        </p:grpSpPr>
        <p:grpSp>
          <p:nvGrpSpPr>
            <p:cNvPr id="62" name="Group 61">
              <a:extLst>
                <a:ext uri="{FF2B5EF4-FFF2-40B4-BE49-F238E27FC236}">
                  <a16:creationId xmlns:a16="http://schemas.microsoft.com/office/drawing/2014/main" id="{6124643D-816F-3D41-ACEB-987870E64796}"/>
                </a:ext>
              </a:extLst>
            </p:cNvPr>
            <p:cNvGrpSpPr/>
            <p:nvPr/>
          </p:nvGrpSpPr>
          <p:grpSpPr>
            <a:xfrm>
              <a:off x="7956819" y="1959080"/>
              <a:ext cx="2696782" cy="822960"/>
              <a:chOff x="7956819" y="1959080"/>
              <a:chExt cx="2696782" cy="822960"/>
            </a:xfrm>
          </p:grpSpPr>
          <p:sp>
            <p:nvSpPr>
              <p:cNvPr id="64" name="Rectangle 63">
                <a:extLst>
                  <a:ext uri="{FF2B5EF4-FFF2-40B4-BE49-F238E27FC236}">
                    <a16:creationId xmlns:a16="http://schemas.microsoft.com/office/drawing/2014/main" id="{A85A18A8-BDF8-2344-9837-5D69E0E63EB0}"/>
                  </a:ext>
                </a:extLst>
              </p:cNvPr>
              <p:cNvSpPr/>
              <p:nvPr/>
            </p:nvSpPr>
            <p:spPr>
              <a:xfrm>
                <a:off x="7963835" y="1959080"/>
                <a:ext cx="2689766" cy="822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p>
            </p:txBody>
          </p:sp>
          <p:sp>
            <p:nvSpPr>
              <p:cNvPr id="65" name="Rectangle 64">
                <a:extLst>
                  <a:ext uri="{FF2B5EF4-FFF2-40B4-BE49-F238E27FC236}">
                    <a16:creationId xmlns:a16="http://schemas.microsoft.com/office/drawing/2014/main" id="{A08765E2-9512-6C46-9EAD-9F0D7AE12CFC}"/>
                  </a:ext>
                </a:extLst>
              </p:cNvPr>
              <p:cNvSpPr/>
              <p:nvPr/>
            </p:nvSpPr>
            <p:spPr>
              <a:xfrm>
                <a:off x="7956819" y="1959080"/>
                <a:ext cx="1357469" cy="712692"/>
              </a:xfrm>
              <a:prstGeom prst="rect">
                <a:avLst/>
              </a:prstGeom>
              <a:solidFill>
                <a:srgbClr val="DE000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EE EQUIPMENT PURCHASE</a:t>
                </a:r>
              </a:p>
            </p:txBody>
          </p:sp>
        </p:grpSp>
        <p:sp>
          <p:nvSpPr>
            <p:cNvPr id="63" name="Rectangle 62">
              <a:extLst>
                <a:ext uri="{FF2B5EF4-FFF2-40B4-BE49-F238E27FC236}">
                  <a16:creationId xmlns:a16="http://schemas.microsoft.com/office/drawing/2014/main" id="{49AA7204-5A28-3343-81C6-1498485DCF7A}"/>
                </a:ext>
              </a:extLst>
            </p:cNvPr>
            <p:cNvSpPr/>
            <p:nvPr/>
          </p:nvSpPr>
          <p:spPr>
            <a:xfrm>
              <a:off x="9314288" y="2125257"/>
              <a:ext cx="1346329" cy="476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OCCUPANCY</a:t>
              </a:r>
            </a:p>
          </p:txBody>
        </p:sp>
      </p:grpSp>
      <p:sp>
        <p:nvSpPr>
          <p:cNvPr id="66" name="Rectangle 65">
            <a:extLst>
              <a:ext uri="{FF2B5EF4-FFF2-40B4-BE49-F238E27FC236}">
                <a16:creationId xmlns:a16="http://schemas.microsoft.com/office/drawing/2014/main" id="{6E1C7EC4-34BF-EF41-BBBC-476DE101F172}"/>
              </a:ext>
            </a:extLst>
          </p:cNvPr>
          <p:cNvSpPr/>
          <p:nvPr/>
        </p:nvSpPr>
        <p:spPr>
          <a:xfrm>
            <a:off x="5299207" y="4596012"/>
            <a:ext cx="1460629" cy="476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GROUND-</a:t>
            </a:r>
            <a:br>
              <a:rPr lang="en-US" sz="1100" b="1" dirty="0"/>
            </a:br>
            <a:r>
              <a:rPr lang="en-US" sz="1100" b="1" dirty="0"/>
              <a:t>BREAKING</a:t>
            </a:r>
          </a:p>
        </p:txBody>
      </p:sp>
      <p:sp>
        <p:nvSpPr>
          <p:cNvPr id="67" name="Right Brace 66">
            <a:extLst>
              <a:ext uri="{FF2B5EF4-FFF2-40B4-BE49-F238E27FC236}">
                <a16:creationId xmlns:a16="http://schemas.microsoft.com/office/drawing/2014/main" id="{5C2AD677-B385-C540-9BD4-BFD4A4071A78}"/>
              </a:ext>
            </a:extLst>
          </p:cNvPr>
          <p:cNvSpPr/>
          <p:nvPr/>
        </p:nvSpPr>
        <p:spPr>
          <a:xfrm rot="5400000">
            <a:off x="7444041" y="4798131"/>
            <a:ext cx="328714" cy="1366433"/>
          </a:xfrm>
          <a:prstGeom prst="rightBrace">
            <a:avLst>
              <a:gd name="adj1" fmla="val 54761"/>
              <a:gd name="adj2" fmla="val 49732"/>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E4D2A0AC-08D3-0F42-9C87-8ECEFA6FA0FA}"/>
              </a:ext>
            </a:extLst>
          </p:cNvPr>
          <p:cNvSpPr/>
          <p:nvPr/>
        </p:nvSpPr>
        <p:spPr>
          <a:xfrm>
            <a:off x="6925180" y="5738033"/>
            <a:ext cx="1366435" cy="633991"/>
          </a:xfrm>
          <a:prstGeom prst="rect">
            <a:avLst/>
          </a:prstGeom>
        </p:spPr>
        <p:txBody>
          <a:bodyPr wrap="square" lIns="0" tIns="0" rIns="0" bIns="0" anchor="t" anchorCtr="0">
            <a:noAutofit/>
          </a:bodyPr>
          <a:lstStyle/>
          <a:p>
            <a:pPr algn="ctr">
              <a:lnSpc>
                <a:spcPct val="80000"/>
              </a:lnSpc>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The window of opportunity is narrowing.</a:t>
            </a:r>
            <a:endParaRPr lang="en-US" sz="1400" dirty="0">
              <a:solidFill>
                <a:schemeClr val="bg2"/>
              </a:solidFill>
            </a:endParaRPr>
          </a:p>
        </p:txBody>
      </p:sp>
      <p:sp>
        <p:nvSpPr>
          <p:cNvPr id="69" name="Right Brace 68">
            <a:extLst>
              <a:ext uri="{FF2B5EF4-FFF2-40B4-BE49-F238E27FC236}">
                <a16:creationId xmlns:a16="http://schemas.microsoft.com/office/drawing/2014/main" id="{8395D3CB-A451-5F4F-A86F-157F2D3B6272}"/>
              </a:ext>
            </a:extLst>
          </p:cNvPr>
          <p:cNvSpPr/>
          <p:nvPr/>
        </p:nvSpPr>
        <p:spPr>
          <a:xfrm rot="5400000">
            <a:off x="9747713" y="4026794"/>
            <a:ext cx="328713" cy="2887875"/>
          </a:xfrm>
          <a:prstGeom prst="rightBrace">
            <a:avLst>
              <a:gd name="adj1" fmla="val 54761"/>
              <a:gd name="adj2" fmla="val 49732"/>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Rectangle 69">
            <a:extLst>
              <a:ext uri="{FF2B5EF4-FFF2-40B4-BE49-F238E27FC236}">
                <a16:creationId xmlns:a16="http://schemas.microsoft.com/office/drawing/2014/main" id="{DD61DAA0-81CE-B34B-9385-9A1EBAA5AF55}"/>
              </a:ext>
            </a:extLst>
          </p:cNvPr>
          <p:cNvSpPr/>
          <p:nvPr/>
        </p:nvSpPr>
        <p:spPr>
          <a:xfrm>
            <a:off x="9010258" y="5738033"/>
            <a:ext cx="1868170" cy="540021"/>
          </a:xfrm>
          <a:prstGeom prst="rect">
            <a:avLst/>
          </a:prstGeom>
        </p:spPr>
        <p:txBody>
          <a:bodyPr wrap="square" lIns="0" tIns="0" rIns="0" bIns="0" anchor="t" anchorCtr="0">
            <a:noAutofit/>
          </a:bodyPr>
          <a:lstStyle/>
          <a:p>
            <a:pPr algn="ctr">
              <a:lnSpc>
                <a:spcPct val="80000"/>
              </a:lnSpc>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Unfortunately, it's too late for participation in the CEDA program.</a:t>
            </a:r>
          </a:p>
        </p:txBody>
      </p:sp>
      <p:sp>
        <p:nvSpPr>
          <p:cNvPr id="73" name="Rounded Rectangle 72">
            <a:extLst>
              <a:ext uri="{FF2B5EF4-FFF2-40B4-BE49-F238E27FC236}">
                <a16:creationId xmlns:a16="http://schemas.microsoft.com/office/drawing/2014/main" id="{3D7007C2-EE5A-E64F-BFB9-4177173C1931}"/>
              </a:ext>
            </a:extLst>
          </p:cNvPr>
          <p:cNvSpPr/>
          <p:nvPr/>
        </p:nvSpPr>
        <p:spPr>
          <a:xfrm>
            <a:off x="776896" y="1876547"/>
            <a:ext cx="4522311" cy="999991"/>
          </a:xfrm>
          <a:prstGeom prst="roundRect">
            <a:avLst>
              <a:gd name="adj" fmla="val 0"/>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a:extLst>
              <a:ext uri="{FF2B5EF4-FFF2-40B4-BE49-F238E27FC236}">
                <a16:creationId xmlns:a16="http://schemas.microsoft.com/office/drawing/2014/main" id="{45D86D2D-6984-3142-BA75-8BBCE66F5B0F}"/>
              </a:ext>
            </a:extLst>
          </p:cNvPr>
          <p:cNvSpPr/>
          <p:nvPr/>
        </p:nvSpPr>
        <p:spPr>
          <a:xfrm>
            <a:off x="776896" y="4340777"/>
            <a:ext cx="4522311" cy="999991"/>
          </a:xfrm>
          <a:prstGeom prst="roundRect">
            <a:avLst>
              <a:gd name="adj" fmla="val 0"/>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lide Number Placeholder 5">
            <a:extLst>
              <a:ext uri="{FF2B5EF4-FFF2-40B4-BE49-F238E27FC236}">
                <a16:creationId xmlns:a16="http://schemas.microsoft.com/office/drawing/2014/main" id="{F7218828-C2AD-A648-B52C-60B0EE7F330B}"/>
              </a:ext>
            </a:extLst>
          </p:cNvPr>
          <p:cNvSpPr>
            <a:spLocks noGrp="1"/>
          </p:cNvSpPr>
          <p:nvPr>
            <p:ph type="sldNum" sz="quarter" idx="4"/>
          </p:nvPr>
        </p:nvSpPr>
        <p:spPr>
          <a:xfrm>
            <a:off x="11728070" y="6466346"/>
            <a:ext cx="473762" cy="396570"/>
          </a:xfrm>
          <a:prstGeom prst="rect">
            <a:avLst/>
          </a:prstGeom>
          <a:noFill/>
          <a:ln>
            <a:noFill/>
          </a:ln>
        </p:spPr>
        <p:txBody>
          <a:bodyPr vert="horz" lIns="91440" tIns="45720" rIns="91440" bIns="45720" rtlCol="0" anchor="ctr"/>
          <a:lstStyle>
            <a:lvl1pPr algn="ctr">
              <a:defRPr sz="1600" b="1">
                <a:solidFill>
                  <a:schemeClr val="tx2"/>
                </a:solidFill>
              </a:defRPr>
            </a:lvl1pPr>
          </a:lstStyle>
          <a:p>
            <a:fld id="{D24C9E06-8BC7-41A5-9DD6-8F0EF0C3DA17}" type="slidenum">
              <a:rPr lang="en-US" smtClean="0"/>
              <a:pPr/>
              <a:t>5</a:t>
            </a:fld>
            <a:endParaRPr lang="en-US" dirty="0"/>
          </a:p>
        </p:txBody>
      </p:sp>
    </p:spTree>
    <p:extLst>
      <p:ext uri="{BB962C8B-B14F-4D97-AF65-F5344CB8AC3E}">
        <p14:creationId xmlns:p14="http://schemas.microsoft.com/office/powerpoint/2010/main" val="138543597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A900"/>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B76D884E-1683-B646-94C4-09FA1CF72F29}"/>
              </a:ext>
            </a:extLst>
          </p:cNvPr>
          <p:cNvSpPr/>
          <p:nvPr/>
        </p:nvSpPr>
        <p:spPr>
          <a:xfrm>
            <a:off x="-9832" y="1870364"/>
            <a:ext cx="12201832" cy="342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6CEC6F7-2FFC-7E42-8CDE-E06A12ED6DFA}"/>
              </a:ext>
            </a:extLst>
          </p:cNvPr>
          <p:cNvSpPr>
            <a:spLocks noGrp="1"/>
          </p:cNvSpPr>
          <p:nvPr>
            <p:ph type="sldNum" sz="quarter" idx="4"/>
          </p:nvPr>
        </p:nvSpPr>
        <p:spPr>
          <a:prstGeom prst="rect">
            <a:avLst/>
          </a:prstGeom>
          <a:noFill/>
          <a:ln>
            <a:noFill/>
          </a:ln>
        </p:spPr>
        <p:txBody>
          <a:bodyPr vert="horz" lIns="91440" tIns="45720" rIns="91440" bIns="45720" rtlCol="0" anchor="ctr"/>
          <a:lstStyle>
            <a:lvl1pPr algn="ctr">
              <a:defRPr sz="1600" b="1">
                <a:solidFill>
                  <a:schemeClr val="tx2"/>
                </a:solidFill>
              </a:defRPr>
            </a:lvl1pPr>
          </a:lstStyle>
          <a:p>
            <a:fld id="{D24C9E06-8BC7-41A5-9DD6-8F0EF0C3DA17}" type="slidenum">
              <a:rPr lang="en-US" smtClean="0"/>
              <a:pPr/>
              <a:t>6</a:t>
            </a:fld>
            <a:endParaRPr lang="en-US" dirty="0"/>
          </a:p>
        </p:txBody>
      </p:sp>
      <p:sp>
        <p:nvSpPr>
          <p:cNvPr id="2" name="Title 1">
            <a:extLst>
              <a:ext uri="{FF2B5EF4-FFF2-40B4-BE49-F238E27FC236}">
                <a16:creationId xmlns:a16="http://schemas.microsoft.com/office/drawing/2014/main" id="{4CB95709-0360-4C3B-BE2A-5633BF13CCCB}"/>
              </a:ext>
            </a:extLst>
          </p:cNvPr>
          <p:cNvSpPr>
            <a:spLocks noGrp="1"/>
          </p:cNvSpPr>
          <p:nvPr>
            <p:ph type="title"/>
          </p:nvPr>
        </p:nvSpPr>
        <p:spPr>
          <a:prstGeom prst="rect">
            <a:avLst/>
          </a:prstGeom>
        </p:spPr>
        <p:txBody>
          <a:bodyPr/>
          <a:lstStyle/>
          <a:p>
            <a:r>
              <a:rPr lang="en-US" sz="3600" dirty="0"/>
              <a:t>PROCESS</a:t>
            </a:r>
          </a:p>
        </p:txBody>
      </p:sp>
      <p:sp>
        <p:nvSpPr>
          <p:cNvPr id="26" name="TextBox 25">
            <a:extLst>
              <a:ext uri="{FF2B5EF4-FFF2-40B4-BE49-F238E27FC236}">
                <a16:creationId xmlns:a16="http://schemas.microsoft.com/office/drawing/2014/main" id="{E5221929-4EC4-9A47-ADDA-C98CDB2B496A}"/>
              </a:ext>
            </a:extLst>
          </p:cNvPr>
          <p:cNvSpPr txBox="1"/>
          <p:nvPr/>
        </p:nvSpPr>
        <p:spPr>
          <a:xfrm>
            <a:off x="823440" y="3519233"/>
            <a:ext cx="1731315" cy="431433"/>
          </a:xfrm>
          <a:prstGeom prst="rect">
            <a:avLst/>
          </a:prstGeom>
        </p:spPr>
        <p:txBody>
          <a:bodyPr wrap="square" lIns="0" tIns="0" rIns="0" bIns="0" rtlCol="0" anchor="ctr" anchorCtr="0">
            <a:noAutofit/>
          </a:bodyPr>
          <a:lstStyle/>
          <a:p>
            <a:pPr algn="ctr"/>
            <a:r>
              <a:rPr lang="en-US" b="1" dirty="0">
                <a:solidFill>
                  <a:schemeClr val="tx2"/>
                </a:solidFill>
              </a:rPr>
              <a:t>Enrollment</a:t>
            </a:r>
          </a:p>
        </p:txBody>
      </p:sp>
      <p:sp>
        <p:nvSpPr>
          <p:cNvPr id="27" name="TextBox 26">
            <a:extLst>
              <a:ext uri="{FF2B5EF4-FFF2-40B4-BE49-F238E27FC236}">
                <a16:creationId xmlns:a16="http://schemas.microsoft.com/office/drawing/2014/main" id="{221A3298-DFD9-2749-AEF9-9D6843DEB910}"/>
              </a:ext>
            </a:extLst>
          </p:cNvPr>
          <p:cNvSpPr txBox="1"/>
          <p:nvPr/>
        </p:nvSpPr>
        <p:spPr>
          <a:xfrm>
            <a:off x="659457" y="3899463"/>
            <a:ext cx="1983580" cy="1102028"/>
          </a:xfrm>
          <a:prstGeom prst="rect">
            <a:avLst/>
          </a:prstGeom>
        </p:spPr>
        <p:txBody>
          <a:bodyPr wrap="square" lIns="0" tIns="0" rIns="0" bIns="0" rtlCol="0" anchor="t" anchorCtr="0">
            <a:noAutofit/>
          </a:bodyPr>
          <a:lstStyle/>
          <a:p>
            <a:pPr algn="ctr"/>
            <a:r>
              <a:rPr lang="en-US" sz="1200" dirty="0">
                <a:solidFill>
                  <a:schemeClr val="tx2"/>
                </a:solidFill>
              </a:rPr>
              <a:t>You provide schematic information about your building through our Energy Design Assistance application or directly to one of our outreach specialist </a:t>
            </a:r>
          </a:p>
        </p:txBody>
      </p:sp>
      <p:sp>
        <p:nvSpPr>
          <p:cNvPr id="28" name="TextBox 27">
            <a:extLst>
              <a:ext uri="{FF2B5EF4-FFF2-40B4-BE49-F238E27FC236}">
                <a16:creationId xmlns:a16="http://schemas.microsoft.com/office/drawing/2014/main" id="{D0BA260D-8F21-614C-A7D7-DF6A17517019}"/>
              </a:ext>
            </a:extLst>
          </p:cNvPr>
          <p:cNvSpPr txBox="1"/>
          <p:nvPr/>
        </p:nvSpPr>
        <p:spPr>
          <a:xfrm>
            <a:off x="2849732" y="3519233"/>
            <a:ext cx="2032987" cy="431433"/>
          </a:xfrm>
          <a:prstGeom prst="rect">
            <a:avLst/>
          </a:prstGeom>
        </p:spPr>
        <p:txBody>
          <a:bodyPr wrap="square" lIns="0" tIns="0" rIns="0" bIns="0" rtlCol="0" anchor="ctr" anchorCtr="0">
            <a:noAutofit/>
          </a:bodyPr>
          <a:lstStyle/>
          <a:p>
            <a:pPr algn="ctr"/>
            <a:r>
              <a:rPr lang="en-US" b="1" dirty="0">
                <a:solidFill>
                  <a:schemeClr val="tx2"/>
                </a:solidFill>
                <a:cs typeface="Calibri"/>
              </a:rPr>
              <a:t>Discovery</a:t>
            </a:r>
            <a:endParaRPr lang="en-US" b="1" dirty="0">
              <a:solidFill>
                <a:schemeClr val="tx2"/>
              </a:solidFill>
            </a:endParaRPr>
          </a:p>
        </p:txBody>
      </p:sp>
      <p:sp>
        <p:nvSpPr>
          <p:cNvPr id="29" name="TextBox 28">
            <a:extLst>
              <a:ext uri="{FF2B5EF4-FFF2-40B4-BE49-F238E27FC236}">
                <a16:creationId xmlns:a16="http://schemas.microsoft.com/office/drawing/2014/main" id="{750635D6-F64B-1342-81B2-E684DF8A119A}"/>
              </a:ext>
            </a:extLst>
          </p:cNvPr>
          <p:cNvSpPr txBox="1"/>
          <p:nvPr/>
        </p:nvSpPr>
        <p:spPr>
          <a:xfrm>
            <a:off x="2774433" y="3879925"/>
            <a:ext cx="2112885" cy="1111797"/>
          </a:xfrm>
          <a:prstGeom prst="rect">
            <a:avLst/>
          </a:prstGeom>
        </p:spPr>
        <p:txBody>
          <a:bodyPr wrap="square" lIns="0" tIns="0" rIns="0" bIns="0" rtlCol="0" anchor="t" anchorCtr="0">
            <a:noAutofit/>
          </a:bodyPr>
          <a:lstStyle/>
          <a:p>
            <a:pPr algn="ctr"/>
            <a:r>
              <a:rPr lang="en-US" sz="1200" dirty="0">
                <a:solidFill>
                  <a:schemeClr val="tx2"/>
                </a:solidFill>
              </a:rPr>
              <a:t>Willdan performs a real-time evaluation of decarbonization measures and bundle potential whole-building strategies for further analysis</a:t>
            </a:r>
          </a:p>
        </p:txBody>
      </p:sp>
      <p:sp>
        <p:nvSpPr>
          <p:cNvPr id="32" name="TextBox 31">
            <a:extLst>
              <a:ext uri="{FF2B5EF4-FFF2-40B4-BE49-F238E27FC236}">
                <a16:creationId xmlns:a16="http://schemas.microsoft.com/office/drawing/2014/main" id="{EE9C956F-A456-9B46-B327-BFBC623F0601}"/>
              </a:ext>
            </a:extLst>
          </p:cNvPr>
          <p:cNvSpPr txBox="1"/>
          <p:nvPr/>
        </p:nvSpPr>
        <p:spPr>
          <a:xfrm>
            <a:off x="5069149" y="3519233"/>
            <a:ext cx="2032987" cy="431433"/>
          </a:xfrm>
          <a:prstGeom prst="rect">
            <a:avLst/>
          </a:prstGeom>
        </p:spPr>
        <p:txBody>
          <a:bodyPr wrap="square" lIns="0" tIns="0" rIns="0" bIns="0" rtlCol="0" anchor="ctr" anchorCtr="0">
            <a:noAutofit/>
          </a:bodyPr>
          <a:lstStyle/>
          <a:p>
            <a:pPr algn="ctr"/>
            <a:r>
              <a:rPr lang="en-US" b="1" dirty="0">
                <a:solidFill>
                  <a:schemeClr val="tx2"/>
                </a:solidFill>
              </a:rPr>
              <a:t>Results</a:t>
            </a:r>
          </a:p>
        </p:txBody>
      </p:sp>
      <p:sp>
        <p:nvSpPr>
          <p:cNvPr id="33" name="TextBox 32">
            <a:extLst>
              <a:ext uri="{FF2B5EF4-FFF2-40B4-BE49-F238E27FC236}">
                <a16:creationId xmlns:a16="http://schemas.microsoft.com/office/drawing/2014/main" id="{D6894136-EC3D-FC46-B6C6-C25E854DB8A6}"/>
              </a:ext>
            </a:extLst>
          </p:cNvPr>
          <p:cNvSpPr txBox="1"/>
          <p:nvPr/>
        </p:nvSpPr>
        <p:spPr>
          <a:xfrm>
            <a:off x="5069794" y="3889694"/>
            <a:ext cx="2073809" cy="1111797"/>
          </a:xfrm>
          <a:prstGeom prst="rect">
            <a:avLst/>
          </a:prstGeom>
        </p:spPr>
        <p:txBody>
          <a:bodyPr wrap="square" lIns="0" tIns="0" rIns="0" bIns="0" rtlCol="0" anchor="t" anchorCtr="0">
            <a:noAutofit/>
          </a:bodyPr>
          <a:lstStyle/>
          <a:p>
            <a:pPr algn="ctr"/>
            <a:r>
              <a:rPr lang="en-US" sz="1200" dirty="0">
                <a:solidFill>
                  <a:schemeClr val="tx2"/>
                </a:solidFill>
              </a:rPr>
              <a:t>You determine the measures that best align with your project goals, from which estimated savings, and incentives are calculated</a:t>
            </a:r>
            <a:endParaRPr lang="en-US" sz="1200" dirty="0">
              <a:solidFill>
                <a:schemeClr val="tx2"/>
              </a:solidFill>
              <a:cs typeface="Calibri"/>
            </a:endParaRPr>
          </a:p>
        </p:txBody>
      </p:sp>
      <p:sp>
        <p:nvSpPr>
          <p:cNvPr id="34" name="TextBox 33">
            <a:extLst>
              <a:ext uri="{FF2B5EF4-FFF2-40B4-BE49-F238E27FC236}">
                <a16:creationId xmlns:a16="http://schemas.microsoft.com/office/drawing/2014/main" id="{12C02627-35AC-F843-A282-1A39FAD29F77}"/>
              </a:ext>
            </a:extLst>
          </p:cNvPr>
          <p:cNvSpPr txBox="1"/>
          <p:nvPr/>
        </p:nvSpPr>
        <p:spPr>
          <a:xfrm>
            <a:off x="7279689" y="3519233"/>
            <a:ext cx="2032987" cy="431433"/>
          </a:xfrm>
          <a:prstGeom prst="rect">
            <a:avLst/>
          </a:prstGeom>
        </p:spPr>
        <p:txBody>
          <a:bodyPr wrap="square" lIns="0" tIns="0" rIns="0" bIns="0" rtlCol="0" anchor="ctr" anchorCtr="0">
            <a:noAutofit/>
          </a:bodyPr>
          <a:lstStyle/>
          <a:p>
            <a:pPr algn="ctr"/>
            <a:r>
              <a:rPr lang="en-US" b="1" dirty="0">
                <a:solidFill>
                  <a:srgbClr val="003865"/>
                </a:solidFill>
              </a:rPr>
              <a:t>Verification</a:t>
            </a:r>
          </a:p>
        </p:txBody>
      </p:sp>
      <p:sp>
        <p:nvSpPr>
          <p:cNvPr id="35" name="TextBox 34">
            <a:extLst>
              <a:ext uri="{FF2B5EF4-FFF2-40B4-BE49-F238E27FC236}">
                <a16:creationId xmlns:a16="http://schemas.microsoft.com/office/drawing/2014/main" id="{4738EF9F-ECD8-6E49-83E4-796C49F81F3D}"/>
              </a:ext>
            </a:extLst>
          </p:cNvPr>
          <p:cNvSpPr txBox="1"/>
          <p:nvPr/>
        </p:nvSpPr>
        <p:spPr>
          <a:xfrm>
            <a:off x="7422198" y="3889694"/>
            <a:ext cx="1888193" cy="1111797"/>
          </a:xfrm>
          <a:prstGeom prst="rect">
            <a:avLst/>
          </a:prstGeom>
        </p:spPr>
        <p:txBody>
          <a:bodyPr wrap="square" lIns="0" tIns="0" rIns="0" bIns="0" rtlCol="0" anchor="t" anchorCtr="0">
            <a:noAutofit/>
          </a:bodyPr>
          <a:lstStyle/>
          <a:p>
            <a:pPr algn="ctr"/>
            <a:r>
              <a:rPr lang="en-US" sz="1200" dirty="0">
                <a:solidFill>
                  <a:schemeClr val="tx2"/>
                </a:solidFill>
              </a:rPr>
              <a:t>We confirm your project was constructed to plan and issue a final report confirming savings, incentives as applicable</a:t>
            </a:r>
            <a:endParaRPr lang="en-US" sz="1200" dirty="0">
              <a:solidFill>
                <a:schemeClr val="tx2"/>
              </a:solidFill>
              <a:cs typeface="Calibri"/>
            </a:endParaRPr>
          </a:p>
        </p:txBody>
      </p:sp>
      <p:sp>
        <p:nvSpPr>
          <p:cNvPr id="36" name="TextBox 35">
            <a:extLst>
              <a:ext uri="{FF2B5EF4-FFF2-40B4-BE49-F238E27FC236}">
                <a16:creationId xmlns:a16="http://schemas.microsoft.com/office/drawing/2014/main" id="{190677E6-503D-174C-972A-B34651982A8E}"/>
              </a:ext>
            </a:extLst>
          </p:cNvPr>
          <p:cNvSpPr txBox="1"/>
          <p:nvPr/>
        </p:nvSpPr>
        <p:spPr>
          <a:xfrm>
            <a:off x="9641149" y="3519233"/>
            <a:ext cx="2032987" cy="431433"/>
          </a:xfrm>
          <a:prstGeom prst="rect">
            <a:avLst/>
          </a:prstGeom>
        </p:spPr>
        <p:txBody>
          <a:bodyPr wrap="square" lIns="0" tIns="0" rIns="0" bIns="0" rtlCol="0" anchor="ctr" anchorCtr="0">
            <a:noAutofit/>
          </a:bodyPr>
          <a:lstStyle/>
          <a:p>
            <a:pPr algn="ctr"/>
            <a:r>
              <a:rPr lang="en-US" b="1" dirty="0">
                <a:solidFill>
                  <a:schemeClr val="tx2"/>
                </a:solidFill>
              </a:rPr>
              <a:t>Savings</a:t>
            </a:r>
          </a:p>
        </p:txBody>
      </p:sp>
      <p:sp>
        <p:nvSpPr>
          <p:cNvPr id="37" name="TextBox 36">
            <a:extLst>
              <a:ext uri="{FF2B5EF4-FFF2-40B4-BE49-F238E27FC236}">
                <a16:creationId xmlns:a16="http://schemas.microsoft.com/office/drawing/2014/main" id="{CB26838C-196A-BD4C-BBA4-311B6B4C009B}"/>
              </a:ext>
            </a:extLst>
          </p:cNvPr>
          <p:cNvSpPr txBox="1"/>
          <p:nvPr/>
        </p:nvSpPr>
        <p:spPr>
          <a:xfrm>
            <a:off x="9561251" y="3899463"/>
            <a:ext cx="2112885" cy="1102028"/>
          </a:xfrm>
          <a:prstGeom prst="rect">
            <a:avLst/>
          </a:prstGeom>
        </p:spPr>
        <p:txBody>
          <a:bodyPr wrap="square" lIns="0" tIns="0" rIns="0" bIns="0" rtlCol="0" anchor="t" anchorCtr="0">
            <a:noAutofit/>
          </a:bodyPr>
          <a:lstStyle/>
          <a:p>
            <a:pPr algn="ctr"/>
            <a:r>
              <a:rPr lang="en-US" sz="1200" dirty="0">
                <a:solidFill>
                  <a:schemeClr val="tx2"/>
                </a:solidFill>
                <a:cs typeface="Calibri"/>
              </a:rPr>
              <a:t>Enjoy continual energy savings, helping to actualize decarbonization goals and being a grid partner </a:t>
            </a:r>
          </a:p>
        </p:txBody>
      </p:sp>
      <p:grpSp>
        <p:nvGrpSpPr>
          <p:cNvPr id="50" name="Group 49">
            <a:extLst>
              <a:ext uri="{FF2B5EF4-FFF2-40B4-BE49-F238E27FC236}">
                <a16:creationId xmlns:a16="http://schemas.microsoft.com/office/drawing/2014/main" id="{A88B305F-F324-1644-81F8-0B496DD00AB8}"/>
              </a:ext>
            </a:extLst>
          </p:cNvPr>
          <p:cNvGrpSpPr/>
          <p:nvPr/>
        </p:nvGrpSpPr>
        <p:grpSpPr>
          <a:xfrm>
            <a:off x="2707689" y="2590800"/>
            <a:ext cx="6761018" cy="2286000"/>
            <a:chOff x="2707689" y="2590800"/>
            <a:chExt cx="6761018" cy="2286000"/>
          </a:xfrm>
        </p:grpSpPr>
        <p:cxnSp>
          <p:nvCxnSpPr>
            <p:cNvPr id="39" name="Straight Connector 38">
              <a:extLst>
                <a:ext uri="{FF2B5EF4-FFF2-40B4-BE49-F238E27FC236}">
                  <a16:creationId xmlns:a16="http://schemas.microsoft.com/office/drawing/2014/main" id="{F9773BDC-72D1-5C41-A33C-D0A5BA3D7C6E}"/>
                </a:ext>
              </a:extLst>
            </p:cNvPr>
            <p:cNvCxnSpPr>
              <a:cxnSpLocks/>
            </p:cNvCxnSpPr>
            <p:nvPr/>
          </p:nvCxnSpPr>
          <p:spPr>
            <a:xfrm>
              <a:off x="2707689" y="2590800"/>
              <a:ext cx="0" cy="2286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FE1597-2068-454B-A1A0-7971CC4FA884}"/>
                </a:ext>
              </a:extLst>
            </p:cNvPr>
            <p:cNvCxnSpPr>
              <a:cxnSpLocks/>
            </p:cNvCxnSpPr>
            <p:nvPr/>
          </p:nvCxnSpPr>
          <p:spPr>
            <a:xfrm>
              <a:off x="4961362" y="2590800"/>
              <a:ext cx="0" cy="2286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1D42F4F-0D3A-884A-A08A-A20716E2B729}"/>
                </a:ext>
              </a:extLst>
            </p:cNvPr>
            <p:cNvCxnSpPr>
              <a:cxnSpLocks/>
            </p:cNvCxnSpPr>
            <p:nvPr/>
          </p:nvCxnSpPr>
          <p:spPr>
            <a:xfrm>
              <a:off x="7215035" y="2590800"/>
              <a:ext cx="0" cy="2286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D2CFB2D-01BE-7C42-83B4-FFC7D6A11A3A}"/>
                </a:ext>
              </a:extLst>
            </p:cNvPr>
            <p:cNvCxnSpPr>
              <a:cxnSpLocks/>
            </p:cNvCxnSpPr>
            <p:nvPr/>
          </p:nvCxnSpPr>
          <p:spPr>
            <a:xfrm>
              <a:off x="9468707" y="2590800"/>
              <a:ext cx="0" cy="2286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id="{A7CF38AA-A34F-264C-897C-82DD476591C5}"/>
              </a:ext>
            </a:extLst>
          </p:cNvPr>
          <p:cNvSpPr/>
          <p:nvPr/>
        </p:nvSpPr>
        <p:spPr>
          <a:xfrm>
            <a:off x="1520215" y="2224439"/>
            <a:ext cx="337763" cy="337763"/>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1</a:t>
            </a:r>
          </a:p>
        </p:txBody>
      </p:sp>
      <p:sp>
        <p:nvSpPr>
          <p:cNvPr id="53" name="Oval 52">
            <a:extLst>
              <a:ext uri="{FF2B5EF4-FFF2-40B4-BE49-F238E27FC236}">
                <a16:creationId xmlns:a16="http://schemas.microsoft.com/office/drawing/2014/main" id="{05FFD851-8713-784C-997C-E694045C5311}"/>
              </a:ext>
            </a:extLst>
          </p:cNvPr>
          <p:cNvSpPr/>
          <p:nvPr/>
        </p:nvSpPr>
        <p:spPr>
          <a:xfrm>
            <a:off x="3719247" y="2224439"/>
            <a:ext cx="337763" cy="337763"/>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2</a:t>
            </a:r>
          </a:p>
        </p:txBody>
      </p:sp>
      <p:sp>
        <p:nvSpPr>
          <p:cNvPr id="54" name="Oval 53">
            <a:extLst>
              <a:ext uri="{FF2B5EF4-FFF2-40B4-BE49-F238E27FC236}">
                <a16:creationId xmlns:a16="http://schemas.microsoft.com/office/drawing/2014/main" id="{F18544D9-3803-9B43-B944-F19E81AE8A2C}"/>
              </a:ext>
            </a:extLst>
          </p:cNvPr>
          <p:cNvSpPr/>
          <p:nvPr/>
        </p:nvSpPr>
        <p:spPr>
          <a:xfrm>
            <a:off x="5918279" y="2224439"/>
            <a:ext cx="337763" cy="337763"/>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3</a:t>
            </a:r>
          </a:p>
        </p:txBody>
      </p:sp>
      <p:sp>
        <p:nvSpPr>
          <p:cNvPr id="55" name="Oval 54">
            <a:extLst>
              <a:ext uri="{FF2B5EF4-FFF2-40B4-BE49-F238E27FC236}">
                <a16:creationId xmlns:a16="http://schemas.microsoft.com/office/drawing/2014/main" id="{BD57463C-62AD-8C43-83E5-ACE997A6F41F}"/>
              </a:ext>
            </a:extLst>
          </p:cNvPr>
          <p:cNvSpPr/>
          <p:nvPr/>
        </p:nvSpPr>
        <p:spPr>
          <a:xfrm>
            <a:off x="8117311" y="2224439"/>
            <a:ext cx="337763" cy="337763"/>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4</a:t>
            </a:r>
          </a:p>
        </p:txBody>
      </p:sp>
      <p:sp>
        <p:nvSpPr>
          <p:cNvPr id="56" name="Oval 55">
            <a:extLst>
              <a:ext uri="{FF2B5EF4-FFF2-40B4-BE49-F238E27FC236}">
                <a16:creationId xmlns:a16="http://schemas.microsoft.com/office/drawing/2014/main" id="{C660FC6A-4C3A-CB4A-998F-ED3A44F7E80F}"/>
              </a:ext>
            </a:extLst>
          </p:cNvPr>
          <p:cNvSpPr/>
          <p:nvPr/>
        </p:nvSpPr>
        <p:spPr>
          <a:xfrm>
            <a:off x="10517196" y="2254772"/>
            <a:ext cx="337763" cy="337763"/>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5</a:t>
            </a:r>
          </a:p>
        </p:txBody>
      </p:sp>
      <p:sp>
        <p:nvSpPr>
          <p:cNvPr id="4" name="AutoShape 4" descr="Enroll">
            <a:extLst>
              <a:ext uri="{FF2B5EF4-FFF2-40B4-BE49-F238E27FC236}">
                <a16:creationId xmlns:a16="http://schemas.microsoft.com/office/drawing/2014/main" id="{2E23F028-DAB3-4778-B72E-83AF3EFE04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Enroll">
            <a:extLst>
              <a:ext uri="{FF2B5EF4-FFF2-40B4-BE49-F238E27FC236}">
                <a16:creationId xmlns:a16="http://schemas.microsoft.com/office/drawing/2014/main" id="{54E00527-40DD-4AAB-AB7F-C65BFC8B5D8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Preliminary analysis">
            <a:extLst>
              <a:ext uri="{FF2B5EF4-FFF2-40B4-BE49-F238E27FC236}">
                <a16:creationId xmlns:a16="http://schemas.microsoft.com/office/drawing/2014/main" id="{48CCC577-E636-4B9C-A33A-57BFAA8172E3}"/>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 name="Picture 1">
            <a:extLst>
              <a:ext uri="{FF2B5EF4-FFF2-40B4-BE49-F238E27FC236}">
                <a16:creationId xmlns:a16="http://schemas.microsoft.com/office/drawing/2014/main" id="{9E637EB1-DB89-4C89-AAE7-51E0568FE2A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318687" y="2806930"/>
            <a:ext cx="740817" cy="71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
            <a:extLst>
              <a:ext uri="{FF2B5EF4-FFF2-40B4-BE49-F238E27FC236}">
                <a16:creationId xmlns:a16="http://schemas.microsoft.com/office/drawing/2014/main" id="{F1B55FB5-EC2A-4F67-A69C-3D62CB33374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495816" y="2777608"/>
            <a:ext cx="740817" cy="68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
            <a:extLst>
              <a:ext uri="{FF2B5EF4-FFF2-40B4-BE49-F238E27FC236}">
                <a16:creationId xmlns:a16="http://schemas.microsoft.com/office/drawing/2014/main" id="{46978361-C5E1-4EC1-8FBA-D039B456C24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722641" y="2761208"/>
            <a:ext cx="714823" cy="71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
            <a:extLst>
              <a:ext uri="{FF2B5EF4-FFF2-40B4-BE49-F238E27FC236}">
                <a16:creationId xmlns:a16="http://schemas.microsoft.com/office/drawing/2014/main" id="{3244EA68-9A67-4B12-BF3F-F971F43B1B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10247957" y="2744807"/>
            <a:ext cx="739472" cy="714823"/>
          </a:xfrm>
          <a:prstGeom prst="rect">
            <a:avLst/>
          </a:prstGeom>
          <a:noFill/>
          <a:ln>
            <a:noFill/>
          </a:ln>
        </p:spPr>
      </p:pic>
      <p:pic>
        <p:nvPicPr>
          <p:cNvPr id="13" name="Picture 12">
            <a:extLst>
              <a:ext uri="{FF2B5EF4-FFF2-40B4-BE49-F238E27FC236}">
                <a16:creationId xmlns:a16="http://schemas.microsoft.com/office/drawing/2014/main" id="{DE67FA64-F2BB-4F90-B27B-4B7942BB5AD8}"/>
              </a:ext>
            </a:extLst>
          </p:cNvPr>
          <p:cNvPicPr>
            <a:picLocks noChangeAspect="1"/>
          </p:cNvPicPr>
          <p:nvPr/>
        </p:nvPicPr>
        <p:blipFill>
          <a:blip r:embed="rId6"/>
          <a:stretch>
            <a:fillRect/>
          </a:stretch>
        </p:blipFill>
        <p:spPr>
          <a:xfrm>
            <a:off x="7925162" y="2737620"/>
            <a:ext cx="733425" cy="762000"/>
          </a:xfrm>
          <a:prstGeom prst="rect">
            <a:avLst/>
          </a:prstGeom>
        </p:spPr>
      </p:pic>
    </p:spTree>
    <p:extLst>
      <p:ext uri="{BB962C8B-B14F-4D97-AF65-F5344CB8AC3E}">
        <p14:creationId xmlns:p14="http://schemas.microsoft.com/office/powerpoint/2010/main" val="172130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BD17D-BFC9-DB24-F20D-9707072F50F2}"/>
              </a:ext>
            </a:extLst>
          </p:cNvPr>
          <p:cNvSpPr>
            <a:spLocks noGrp="1"/>
          </p:cNvSpPr>
          <p:nvPr>
            <p:ph type="title"/>
          </p:nvPr>
        </p:nvSpPr>
        <p:spPr/>
        <p:txBody>
          <a:bodyPr lIns="91440" tIns="45720" rIns="91440" bIns="45720" anchor="ctr" anchorCtr="0"/>
          <a:lstStyle/>
          <a:p>
            <a:r>
              <a:rPr lang="en-US" dirty="0">
                <a:latin typeface="Calibri"/>
                <a:cs typeface="Calibri"/>
              </a:rPr>
              <a:t>PARTICIPATION INCENTIVES </a:t>
            </a:r>
            <a:endParaRPr lang="en-US" dirty="0"/>
          </a:p>
        </p:txBody>
      </p:sp>
      <p:sp>
        <p:nvSpPr>
          <p:cNvPr id="2" name="Content Placeholder 1">
            <a:extLst>
              <a:ext uri="{FF2B5EF4-FFF2-40B4-BE49-F238E27FC236}">
                <a16:creationId xmlns:a16="http://schemas.microsoft.com/office/drawing/2014/main" id="{00B3C4BE-22BA-2619-DB42-4E01DD687EFE}"/>
              </a:ext>
            </a:extLst>
          </p:cNvPr>
          <p:cNvSpPr>
            <a:spLocks noGrp="1"/>
          </p:cNvSpPr>
          <p:nvPr>
            <p:ph idx="1"/>
          </p:nvPr>
        </p:nvSpPr>
        <p:spPr>
          <a:xfrm>
            <a:off x="838199" y="2282397"/>
            <a:ext cx="6038851" cy="1613996"/>
          </a:xfrm>
        </p:spPr>
        <p:txBody>
          <a:bodyPr vert="horz" lIns="91440" tIns="45720" rIns="91440" bIns="45720" rtlCol="0" anchor="t">
            <a:noAutofit/>
          </a:bodyPr>
          <a:lstStyle/>
          <a:p>
            <a:pPr marL="0" indent="0" algn="ctr">
              <a:buNone/>
            </a:pPr>
            <a:r>
              <a:rPr lang="en-US" b="1" dirty="0">
                <a:ea typeface="+mn-lt"/>
                <a:cs typeface="Calibri" panose="020F0502020204030204"/>
              </a:rPr>
              <a:t>Design team incentives</a:t>
            </a:r>
          </a:p>
          <a:p>
            <a:pPr marL="0" indent="0" algn="ctr">
              <a:buNone/>
            </a:pPr>
            <a:r>
              <a:rPr lang="en-US" b="1" dirty="0">
                <a:ea typeface="+mn-lt"/>
                <a:cs typeface="Calibri" panose="020F0502020204030204"/>
              </a:rPr>
              <a:t>+</a:t>
            </a:r>
          </a:p>
          <a:p>
            <a:pPr marL="0" indent="0" algn="ctr">
              <a:buNone/>
            </a:pPr>
            <a:r>
              <a:rPr lang="en-US" b="1" dirty="0">
                <a:ea typeface="+mn-lt"/>
                <a:cs typeface="Calibri" panose="020F0502020204030204"/>
              </a:rPr>
              <a:t>Decarbonization measures incentives</a:t>
            </a:r>
          </a:p>
        </p:txBody>
      </p:sp>
      <p:grpSp>
        <p:nvGrpSpPr>
          <p:cNvPr id="8" name="Group 7">
            <a:extLst>
              <a:ext uri="{FF2B5EF4-FFF2-40B4-BE49-F238E27FC236}">
                <a16:creationId xmlns:a16="http://schemas.microsoft.com/office/drawing/2014/main" id="{B4C39017-FF99-AD03-3C34-EC84BE53C75C}"/>
              </a:ext>
            </a:extLst>
          </p:cNvPr>
          <p:cNvGrpSpPr/>
          <p:nvPr/>
        </p:nvGrpSpPr>
        <p:grpSpPr>
          <a:xfrm>
            <a:off x="8183081" y="2282397"/>
            <a:ext cx="2584445" cy="2562220"/>
            <a:chOff x="8275919" y="2194838"/>
            <a:chExt cx="2584445" cy="2562220"/>
          </a:xfrm>
        </p:grpSpPr>
        <p:sp>
          <p:nvSpPr>
            <p:cNvPr id="5" name="Oval 4">
              <a:extLst>
                <a:ext uri="{FF2B5EF4-FFF2-40B4-BE49-F238E27FC236}">
                  <a16:creationId xmlns:a16="http://schemas.microsoft.com/office/drawing/2014/main" id="{50CB4D2E-BD17-8680-3673-8EAEE827FB47}"/>
                </a:ext>
              </a:extLst>
            </p:cNvPr>
            <p:cNvSpPr/>
            <p:nvPr/>
          </p:nvSpPr>
          <p:spPr>
            <a:xfrm>
              <a:off x="8461243" y="2380105"/>
              <a:ext cx="2197450" cy="2197450"/>
            </a:xfrm>
            <a:prstGeom prst="ellipse">
              <a:avLst/>
            </a:prstGeom>
            <a:noFill/>
            <a:ln w="76200" cap="rnd">
              <a:solidFill>
                <a:srgbClr val="F1A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D7A426C-36FA-4A1D-E792-11301B6A3832}"/>
                </a:ext>
              </a:extLst>
            </p:cNvPr>
            <p:cNvSpPr/>
            <p:nvPr/>
          </p:nvSpPr>
          <p:spPr>
            <a:xfrm>
              <a:off x="8275919" y="2194838"/>
              <a:ext cx="2584445" cy="2562220"/>
            </a:xfrm>
            <a:prstGeom prst="ellipse">
              <a:avLst/>
            </a:prstGeom>
            <a:noFill/>
            <a:ln w="76200"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539388-509D-6EEA-9953-C797C291CFCB}"/>
                </a:ext>
              </a:extLst>
            </p:cNvPr>
            <p:cNvSpPr txBox="1"/>
            <p:nvPr/>
          </p:nvSpPr>
          <p:spPr>
            <a:xfrm>
              <a:off x="8457677" y="2951444"/>
              <a:ext cx="23486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rgbClr val="00B0F0"/>
                  </a:solidFill>
                  <a:cs typeface="Calibri"/>
                </a:rPr>
                <a:t>$2,800</a:t>
              </a:r>
              <a:r>
                <a:rPr lang="en-US" sz="4000" dirty="0">
                  <a:solidFill>
                    <a:srgbClr val="32A3FF"/>
                  </a:solidFill>
                  <a:cs typeface="Calibri"/>
                </a:rPr>
                <a:t> </a:t>
              </a:r>
              <a:r>
                <a:rPr lang="en-US" dirty="0">
                  <a:solidFill>
                    <a:srgbClr val="32A3FF"/>
                  </a:solidFill>
                  <a:cs typeface="Calibri"/>
                </a:rPr>
                <a:t> </a:t>
              </a:r>
            </a:p>
          </p:txBody>
        </p:sp>
        <p:sp>
          <p:nvSpPr>
            <p:cNvPr id="6" name="TextBox 5">
              <a:extLst>
                <a:ext uri="{FF2B5EF4-FFF2-40B4-BE49-F238E27FC236}">
                  <a16:creationId xmlns:a16="http://schemas.microsoft.com/office/drawing/2014/main" id="{82B384B2-9233-11F2-767C-CCFA9397D5A4}"/>
                </a:ext>
              </a:extLst>
            </p:cNvPr>
            <p:cNvSpPr txBox="1"/>
            <p:nvPr/>
          </p:nvSpPr>
          <p:spPr>
            <a:xfrm>
              <a:off x="8457676" y="3483800"/>
              <a:ext cx="234863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B0F0"/>
                  </a:solidFill>
                  <a:cs typeface="Calibri"/>
                </a:rPr>
                <a:t>incentive</a:t>
              </a:r>
              <a:r>
                <a:rPr lang="en-US" sz="4000" dirty="0">
                  <a:solidFill>
                    <a:srgbClr val="00B0F0"/>
                  </a:solidFill>
                  <a:cs typeface="Calibri"/>
                </a:rPr>
                <a:t> </a:t>
              </a:r>
              <a:r>
                <a:rPr lang="en-US" dirty="0">
                  <a:solidFill>
                    <a:srgbClr val="00B0F0"/>
                  </a:solidFill>
                  <a:cs typeface="Calibri"/>
                </a:rPr>
                <a:t> </a:t>
              </a:r>
            </a:p>
          </p:txBody>
        </p:sp>
      </p:grpSp>
      <p:sp>
        <p:nvSpPr>
          <p:cNvPr id="9" name="Rectangle: Rounded Corners 8">
            <a:extLst>
              <a:ext uri="{FF2B5EF4-FFF2-40B4-BE49-F238E27FC236}">
                <a16:creationId xmlns:a16="http://schemas.microsoft.com/office/drawing/2014/main" id="{624279E7-A717-395E-437C-2BECC155A30E}"/>
              </a:ext>
            </a:extLst>
          </p:cNvPr>
          <p:cNvSpPr/>
          <p:nvPr/>
        </p:nvSpPr>
        <p:spPr>
          <a:xfrm>
            <a:off x="2833572" y="4377224"/>
            <a:ext cx="2048103" cy="575779"/>
          </a:xfrm>
          <a:prstGeom prst="roundRect">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a:solidFill>
                  <a:schemeClr val="bg1"/>
                </a:solidFill>
                <a:ea typeface="+mn-lt"/>
                <a:cs typeface="+mn-lt"/>
              </a:rPr>
              <a:t>= Win-Win!</a:t>
            </a:r>
            <a:endParaRPr lang="en-US" b="1" dirty="0">
              <a:solidFill>
                <a:schemeClr val="bg1"/>
              </a:solidFill>
              <a:cs typeface="Calibri" panose="020F0502020204030204"/>
            </a:endParaRPr>
          </a:p>
        </p:txBody>
      </p:sp>
    </p:spTree>
    <p:extLst>
      <p:ext uri="{BB962C8B-B14F-4D97-AF65-F5344CB8AC3E}">
        <p14:creationId xmlns:p14="http://schemas.microsoft.com/office/powerpoint/2010/main" val="103264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C9AC1-EA6E-35AD-ECD2-BEFF4D5497EC}"/>
              </a:ext>
            </a:extLst>
          </p:cNvPr>
          <p:cNvSpPr>
            <a:spLocks noGrp="1"/>
          </p:cNvSpPr>
          <p:nvPr>
            <p:ph type="title"/>
          </p:nvPr>
        </p:nvSpPr>
        <p:spPr/>
        <p:txBody>
          <a:bodyPr lIns="91440" tIns="45720" rIns="91440" bIns="45720" anchor="ctr" anchorCtr="0"/>
          <a:lstStyle/>
          <a:p>
            <a:r>
              <a:rPr lang="en-US" dirty="0">
                <a:latin typeface="Calibri"/>
                <a:cs typeface="Calibri"/>
              </a:rPr>
              <a:t>MEASURE INCENTIVES</a:t>
            </a:r>
            <a:endParaRPr lang="en-US" dirty="0"/>
          </a:p>
        </p:txBody>
      </p:sp>
      <p:sp>
        <p:nvSpPr>
          <p:cNvPr id="2" name="Content Placeholder 1">
            <a:extLst>
              <a:ext uri="{FF2B5EF4-FFF2-40B4-BE49-F238E27FC236}">
                <a16:creationId xmlns:a16="http://schemas.microsoft.com/office/drawing/2014/main" id="{DE79B1F9-42EC-D2B7-A233-72D45AC22A9B}"/>
              </a:ext>
            </a:extLst>
          </p:cNvPr>
          <p:cNvSpPr>
            <a:spLocks noGrp="1"/>
          </p:cNvSpPr>
          <p:nvPr>
            <p:ph idx="1"/>
          </p:nvPr>
        </p:nvSpPr>
        <p:spPr>
          <a:xfrm>
            <a:off x="838199" y="1622354"/>
            <a:ext cx="6392860" cy="2623587"/>
          </a:xfrm>
        </p:spPr>
        <p:txBody>
          <a:bodyPr vert="horz" lIns="91440" tIns="45720" rIns="91440" bIns="45720" rtlCol="0" anchor="t">
            <a:noAutofit/>
          </a:bodyPr>
          <a:lstStyle/>
          <a:p>
            <a:pPr marL="0" indent="0">
              <a:buNone/>
            </a:pPr>
            <a:r>
              <a:rPr lang="en-US" sz="2400" dirty="0">
                <a:cs typeface="Calibri"/>
              </a:rPr>
              <a:t>CEDA offers incentives to reward buildings of the future that implement high performance measures and electrification.</a:t>
            </a:r>
            <a:endParaRPr lang="en-US" sz="2400" dirty="0">
              <a:ea typeface="+mn-lt"/>
              <a:cs typeface="Calibri"/>
            </a:endParaRPr>
          </a:p>
          <a:p>
            <a:pPr marL="0" indent="0">
              <a:buNone/>
            </a:pPr>
            <a:r>
              <a:rPr lang="en-US" sz="2400" dirty="0">
                <a:ea typeface="+mn-lt"/>
                <a:cs typeface="Calibri"/>
              </a:rPr>
              <a:t>Incentives are also available for the installation of traditional above code minimum energy efficiency measures</a:t>
            </a:r>
            <a:endParaRPr lang="en-US" sz="2400" dirty="0">
              <a:ea typeface="+mn-lt"/>
              <a:cs typeface="+mn-lt"/>
            </a:endParaRPr>
          </a:p>
        </p:txBody>
      </p:sp>
      <p:graphicFrame>
        <p:nvGraphicFramePr>
          <p:cNvPr id="4" name="Diagram 4">
            <a:extLst>
              <a:ext uri="{FF2B5EF4-FFF2-40B4-BE49-F238E27FC236}">
                <a16:creationId xmlns:a16="http://schemas.microsoft.com/office/drawing/2014/main" id="{EDB12363-57A3-29E8-8404-B611BAC5CB87}"/>
              </a:ext>
            </a:extLst>
          </p:cNvPr>
          <p:cNvGraphicFramePr/>
          <p:nvPr/>
        </p:nvGraphicFramePr>
        <p:xfrm>
          <a:off x="1043836" y="4392426"/>
          <a:ext cx="10095424" cy="1884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4" name="Oval 213">
            <a:extLst>
              <a:ext uri="{FF2B5EF4-FFF2-40B4-BE49-F238E27FC236}">
                <a16:creationId xmlns:a16="http://schemas.microsoft.com/office/drawing/2014/main" id="{3A23001B-C4C6-26CF-9417-A704E9AD5516}"/>
              </a:ext>
            </a:extLst>
          </p:cNvPr>
          <p:cNvSpPr/>
          <p:nvPr/>
        </p:nvSpPr>
        <p:spPr>
          <a:xfrm>
            <a:off x="8729112" y="1796889"/>
            <a:ext cx="2197450" cy="2197450"/>
          </a:xfrm>
          <a:prstGeom prst="ellipse">
            <a:avLst/>
          </a:prstGeom>
          <a:noFill/>
          <a:ln w="76200" cap="rnd">
            <a:solidFill>
              <a:srgbClr val="F1A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ADFEABE4-3A53-1D3D-9CB8-A0C5A4C4CC5D}"/>
              </a:ext>
            </a:extLst>
          </p:cNvPr>
          <p:cNvSpPr/>
          <p:nvPr/>
        </p:nvSpPr>
        <p:spPr>
          <a:xfrm>
            <a:off x="8511885" y="1622354"/>
            <a:ext cx="2627375" cy="2540755"/>
          </a:xfrm>
          <a:prstGeom prst="ellipse">
            <a:avLst/>
          </a:prstGeom>
          <a:noFill/>
          <a:ln w="76200"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Box 224">
            <a:extLst>
              <a:ext uri="{FF2B5EF4-FFF2-40B4-BE49-F238E27FC236}">
                <a16:creationId xmlns:a16="http://schemas.microsoft.com/office/drawing/2014/main" id="{9DA9B995-AF58-B90E-0BB8-727DA2B8DD7E}"/>
              </a:ext>
            </a:extLst>
          </p:cNvPr>
          <p:cNvSpPr txBox="1"/>
          <p:nvPr/>
        </p:nvSpPr>
        <p:spPr>
          <a:xfrm>
            <a:off x="988573" y="4260537"/>
            <a:ext cx="37960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3865"/>
                </a:solidFill>
                <a:cs typeface="Calibri"/>
              </a:rPr>
              <a:t>Inducements Process:</a:t>
            </a:r>
            <a:endParaRPr lang="en-US" sz="2800" dirty="0">
              <a:solidFill>
                <a:srgbClr val="003865"/>
              </a:solidFill>
            </a:endParaRPr>
          </a:p>
        </p:txBody>
      </p:sp>
      <p:sp>
        <p:nvSpPr>
          <p:cNvPr id="226" name="TextBox 225">
            <a:extLst>
              <a:ext uri="{FF2B5EF4-FFF2-40B4-BE49-F238E27FC236}">
                <a16:creationId xmlns:a16="http://schemas.microsoft.com/office/drawing/2014/main" id="{365FD853-0E7D-F03D-1969-210B2B5A8872}"/>
              </a:ext>
            </a:extLst>
          </p:cNvPr>
          <p:cNvSpPr txBox="1"/>
          <p:nvPr/>
        </p:nvSpPr>
        <p:spPr>
          <a:xfrm>
            <a:off x="8768688" y="2017099"/>
            <a:ext cx="211376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00B0F0"/>
                </a:solidFill>
                <a:cs typeface="Calibri"/>
              </a:rPr>
              <a:t>Amount calculated during free analysis</a:t>
            </a:r>
          </a:p>
        </p:txBody>
      </p:sp>
    </p:spTree>
    <p:extLst>
      <p:ext uri="{BB962C8B-B14F-4D97-AF65-F5344CB8AC3E}">
        <p14:creationId xmlns:p14="http://schemas.microsoft.com/office/powerpoint/2010/main" val="19642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536F2E-8ED5-E727-6767-DCD3CAC1B0D7}"/>
              </a:ext>
            </a:extLst>
          </p:cNvPr>
          <p:cNvSpPr>
            <a:spLocks noGrp="1"/>
          </p:cNvSpPr>
          <p:nvPr>
            <p:ph type="title"/>
          </p:nvPr>
        </p:nvSpPr>
        <p:spPr/>
        <p:txBody>
          <a:bodyPr lIns="91440" tIns="45720" rIns="91440" bIns="45720" anchor="ctr" anchorCtr="0"/>
          <a:lstStyle/>
          <a:p>
            <a:r>
              <a:rPr lang="en-US" dirty="0">
                <a:latin typeface="Calibri"/>
                <a:cs typeface="Calibri"/>
              </a:rPr>
              <a:t>START YOUR DECARBONIZATION JOURNEY </a:t>
            </a:r>
            <a:endParaRPr lang="en-US" dirty="0"/>
          </a:p>
        </p:txBody>
      </p:sp>
      <p:sp>
        <p:nvSpPr>
          <p:cNvPr id="2" name="Content Placeholder 1">
            <a:extLst>
              <a:ext uri="{FF2B5EF4-FFF2-40B4-BE49-F238E27FC236}">
                <a16:creationId xmlns:a16="http://schemas.microsoft.com/office/drawing/2014/main" id="{FEEE1206-5603-AB5E-346B-A0D1C5F2BE95}"/>
              </a:ext>
            </a:extLst>
          </p:cNvPr>
          <p:cNvSpPr>
            <a:spLocks noGrp="1"/>
          </p:cNvSpPr>
          <p:nvPr>
            <p:ph idx="1"/>
          </p:nvPr>
        </p:nvSpPr>
        <p:spPr>
          <a:xfrm>
            <a:off x="2723660" y="5316671"/>
            <a:ext cx="7415951" cy="890016"/>
          </a:xfrm>
          <a:ln>
            <a:noFill/>
          </a:ln>
        </p:spPr>
        <p:txBody>
          <a:bodyPr vert="horz" lIns="91440" tIns="45720" rIns="91440" bIns="45720" rtlCol="0" anchor="t">
            <a:noAutofit/>
          </a:bodyPr>
          <a:lstStyle/>
          <a:p>
            <a:pPr marL="0" indent="0" algn="ctr">
              <a:buNone/>
            </a:pPr>
            <a:r>
              <a:rPr lang="en-US" sz="2400" dirty="0">
                <a:ea typeface="+mn-lt"/>
                <a:cs typeface="+mn-lt"/>
              </a:rPr>
              <a:t>Enroll your project today to determine, which decarbonization methods will benefit your project. </a:t>
            </a:r>
            <a:endParaRPr lang="en-US" dirty="0">
              <a:ea typeface="+mn-lt"/>
              <a:cs typeface="+mn-lt"/>
            </a:endParaRPr>
          </a:p>
        </p:txBody>
      </p:sp>
      <p:graphicFrame>
        <p:nvGraphicFramePr>
          <p:cNvPr id="6" name="Diagram 6">
            <a:extLst>
              <a:ext uri="{FF2B5EF4-FFF2-40B4-BE49-F238E27FC236}">
                <a16:creationId xmlns:a16="http://schemas.microsoft.com/office/drawing/2014/main" id="{1B18F402-DD88-33E0-6C71-EF1B449E585B}"/>
              </a:ext>
            </a:extLst>
          </p:cNvPr>
          <p:cNvGraphicFramePr/>
          <p:nvPr>
            <p:extLst>
              <p:ext uri="{D42A27DB-BD31-4B8C-83A1-F6EECF244321}">
                <p14:modId xmlns:p14="http://schemas.microsoft.com/office/powerpoint/2010/main" val="2326792879"/>
              </p:ext>
            </p:extLst>
          </p:nvPr>
        </p:nvGraphicFramePr>
        <p:xfrm>
          <a:off x="789148" y="329197"/>
          <a:ext cx="10613703" cy="698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 name="TextBox 121">
            <a:extLst>
              <a:ext uri="{FF2B5EF4-FFF2-40B4-BE49-F238E27FC236}">
                <a16:creationId xmlns:a16="http://schemas.microsoft.com/office/drawing/2014/main" id="{5C6DCEB8-32D3-8D52-B76C-8EBC3146C643}"/>
              </a:ext>
            </a:extLst>
          </p:cNvPr>
          <p:cNvSpPr txBox="1"/>
          <p:nvPr/>
        </p:nvSpPr>
        <p:spPr>
          <a:xfrm>
            <a:off x="1235663" y="1657464"/>
            <a:ext cx="66221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3865"/>
                </a:solidFill>
                <a:cs typeface="Calibri" panose="020F0502020204030204"/>
              </a:rPr>
              <a:t>Together we can achieve our goals to:</a:t>
            </a:r>
          </a:p>
        </p:txBody>
      </p:sp>
    </p:spTree>
    <p:extLst>
      <p:ext uri="{BB962C8B-B14F-4D97-AF65-F5344CB8AC3E}">
        <p14:creationId xmlns:p14="http://schemas.microsoft.com/office/powerpoint/2010/main" val="2355084899"/>
      </p:ext>
    </p:extLst>
  </p:cSld>
  <p:clrMapOvr>
    <a:masterClrMapping/>
  </p:clrMapOvr>
</p:sld>
</file>

<file path=ppt/theme/theme1.xml><?xml version="1.0" encoding="utf-8"?>
<a:theme xmlns:a="http://schemas.openxmlformats.org/drawingml/2006/main" name="Office Theme">
  <a:themeElements>
    <a:clrScheme name="Willdan corporate">
      <a:dk1>
        <a:srgbClr val="000000"/>
      </a:dk1>
      <a:lt1>
        <a:srgbClr val="FFFFFF"/>
      </a:lt1>
      <a:dk2>
        <a:srgbClr val="003865"/>
      </a:dk2>
      <a:lt2>
        <a:srgbClr val="6B7785"/>
      </a:lt2>
      <a:accent1>
        <a:srgbClr val="0077C8"/>
      </a:accent1>
      <a:accent2>
        <a:srgbClr val="43B02A"/>
      </a:accent2>
      <a:accent3>
        <a:srgbClr val="006272"/>
      </a:accent3>
      <a:accent4>
        <a:srgbClr val="046A38"/>
      </a:accent4>
      <a:accent5>
        <a:srgbClr val="00A9E0"/>
      </a:accent5>
      <a:accent6>
        <a:srgbClr val="F2A900"/>
      </a:accent6>
      <a:hlink>
        <a:srgbClr val="0077C8"/>
      </a:hlink>
      <a:folHlink>
        <a:srgbClr val="00A9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illdan corporate">
      <a:dk1>
        <a:srgbClr val="000000"/>
      </a:dk1>
      <a:lt1>
        <a:srgbClr val="FFFFFF"/>
      </a:lt1>
      <a:dk2>
        <a:srgbClr val="003865"/>
      </a:dk2>
      <a:lt2>
        <a:srgbClr val="6B7785"/>
      </a:lt2>
      <a:accent1>
        <a:srgbClr val="0077C8"/>
      </a:accent1>
      <a:accent2>
        <a:srgbClr val="43B02A"/>
      </a:accent2>
      <a:accent3>
        <a:srgbClr val="006272"/>
      </a:accent3>
      <a:accent4>
        <a:srgbClr val="046A38"/>
      </a:accent4>
      <a:accent5>
        <a:srgbClr val="00A9E0"/>
      </a:accent5>
      <a:accent6>
        <a:srgbClr val="F2A900"/>
      </a:accent6>
      <a:hlink>
        <a:srgbClr val="0077C8"/>
      </a:hlink>
      <a:folHlink>
        <a:srgbClr val="00A9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45026</TotalTime>
  <Words>578</Words>
  <Application>Microsoft Office PowerPoint</Application>
  <PresentationFormat>Widescreen</PresentationFormat>
  <Paragraphs>104</Paragraphs>
  <Slides>10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Segoe UI</vt:lpstr>
      <vt:lpstr>Wingdings</vt:lpstr>
      <vt:lpstr>Office Theme</vt:lpstr>
      <vt:lpstr>1_Office Theme</vt:lpstr>
      <vt:lpstr>CEDA Program Guide</vt:lpstr>
      <vt:lpstr>WHAT IS CEDA? </vt:lpstr>
      <vt:lpstr>Why Participate in CEDA?</vt:lpstr>
      <vt:lpstr>CEDA Program Eligibility</vt:lpstr>
      <vt:lpstr>ENROLLMENT TIMING</vt:lpstr>
      <vt:lpstr>PROCESS</vt:lpstr>
      <vt:lpstr>PARTICIPATION INCENTIVES </vt:lpstr>
      <vt:lpstr>MEASURE INCENTIVES</vt:lpstr>
      <vt:lpstr>START YOUR DECARBONIZATION JOURNEY </vt:lpstr>
      <vt:lpstr>GET STARTED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Guider-Shaw</dc:creator>
  <cp:lastModifiedBy>Carlos Casas</cp:lastModifiedBy>
  <cp:revision>1082</cp:revision>
  <dcterms:created xsi:type="dcterms:W3CDTF">2021-06-03T19:12:01Z</dcterms:created>
  <dcterms:modified xsi:type="dcterms:W3CDTF">2023-11-07T23:24:21Z</dcterms:modified>
</cp:coreProperties>
</file>