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660" r:id="rId2"/>
    <p:sldMasterId id="2147483653" r:id="rId3"/>
    <p:sldMasterId id="2147483720" r:id="rId4"/>
    <p:sldMasterId id="2147483734" r:id="rId5"/>
  </p:sldMasterIdLst>
  <p:notesMasterIdLst>
    <p:notesMasterId r:id="rId22"/>
  </p:notesMasterIdLst>
  <p:sldIdLst>
    <p:sldId id="15905" r:id="rId6"/>
    <p:sldId id="15904" r:id="rId7"/>
    <p:sldId id="15903" r:id="rId8"/>
    <p:sldId id="2141411411" r:id="rId9"/>
    <p:sldId id="2141411410" r:id="rId10"/>
    <p:sldId id="4558" r:id="rId11"/>
    <p:sldId id="2141411412" r:id="rId12"/>
    <p:sldId id="2141411413" r:id="rId13"/>
    <p:sldId id="268" r:id="rId14"/>
    <p:sldId id="269" r:id="rId15"/>
    <p:sldId id="270" r:id="rId16"/>
    <p:sldId id="271" r:id="rId17"/>
    <p:sldId id="272" r:id="rId18"/>
    <p:sldId id="273" r:id="rId19"/>
    <p:sldId id="274" r:id="rId20"/>
    <p:sldId id="261" r:id="rId2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centive Programs" id="{AA2B7027-D24C-43E8-87BB-21870828E63C}">
          <p14:sldIdLst>
            <p14:sldId id="15905"/>
            <p14:sldId id="15904"/>
            <p14:sldId id="15903"/>
            <p14:sldId id="2141411411"/>
            <p14:sldId id="2141411410"/>
          </p14:sldIdLst>
        </p14:section>
        <p14:section name="Workshop #2" id="{5C8C19B0-8EE6-44C3-9DA9-2D16260849BD}">
          <p14:sldIdLst>
            <p14:sldId id="4558"/>
            <p14:sldId id="2141411412"/>
            <p14:sldId id="2141411413"/>
            <p14:sldId id="268"/>
            <p14:sldId id="269"/>
            <p14:sldId id="270"/>
            <p14:sldId id="271"/>
            <p14:sldId id="272"/>
            <p14:sldId id="273"/>
            <p14:sldId id="274"/>
            <p14:sldId id="261"/>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4F6A05-6051-3B0A-6AB6-7B2B57924106}" name="Gary Rodriguez" initials="GR" userId="S::Gary.Rodriguez@sce.com::3ee371f5-60d3-43ec-8b36-e851210ff580" providerId="AD"/>
  <p188:author id="{CF8E870A-4D21-B3D5-9972-A0EB53515211}" name="Tracey Bass" initials="TB" userId="S::Tracey.Bass@sce.com::d62e143e-4bd0-4b6b-b19c-62e0c245290c" providerId="AD"/>
  <p188:author id="{B9945E81-075E-E541-16BB-B051B20759B0}" name="Gary Rodriguez" initials="GR" userId="S::gary.rodriguez@sce.com::3ee371f5-60d3-43ec-8b36-e851210ff580" providerId="AD"/>
  <p188:author id="{13D813D6-3329-26C9-7E3E-36F33C0252E5}" name="Mireya Duran" initials="MD" userId="S::mireya.duran@sce.com::1bb79272-9411-4e6d-b5b2-235807b52d9e" providerId="AD"/>
  <p188:author id="{BB1C1EEB-A20B-D2F1-5AD2-C0DBBFE69DF2}" name="Mireya Duran" initials="MD" userId="Mireya Dura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42" y="76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8/10/relationships/authors" Targe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4T14:42:09.5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31,'133'1,"147"-3,-157-12,-74 7,56-1,834 7,-413 3,-496-2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4T22:49:13.714"/>
    </inkml:context>
    <inkml:brush xml:id="br0">
      <inkml:brushProperty name="width" value="0.05" units="cm"/>
      <inkml:brushProperty name="height" value="0.05" units="cm"/>
      <inkml:brushProperty name="color" value="#E71224"/>
    </inkml:brush>
  </inkml:definitions>
  <inkml:trace contextRef="#ctx0" brushRef="#br0">44 1 24575,'-5'4'0,"-1"7"0,-1 7 0,2 4 0,2 4 0,0 2 0,2 12 0,-4 2 0,-2 0 0,6-7 0,8-10 0,7-9 0,6-7 0,6-10 0,1-10 0,3-8 0,-5 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4T22:46:24.141"/>
    </inkml:context>
    <inkml:brush xml:id="br0">
      <inkml:brushProperty name="width" value="0.05" units="cm"/>
      <inkml:brushProperty name="height" value="0.05" units="cm"/>
      <inkml:brushProperty name="color" value="#E71224"/>
    </inkml:brush>
  </inkml:definitions>
  <inkml:trace contextRef="#ctx0" brushRef="#br0">0 0 24575,'5'0'0,"6"5"0,6 7 0,20 5 0,9 6 0,0 3 0,-7-3-8191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4T22:46:27.067"/>
    </inkml:context>
    <inkml:brush xml:id="br0">
      <inkml:brushProperty name="width" value="0.05" units="cm"/>
      <inkml:brushProperty name="height" value="0.05" units="cm"/>
      <inkml:brushProperty name="color" value="#E71224"/>
    </inkml:brush>
  </inkml:definitions>
  <inkml:trace contextRef="#ctx0" brushRef="#br0">0 0 24575,'0'5'0,"0"7"0,0 5 0,0 6 0,0 3 0,0 2 0,0 1 0,0-4-8191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4T22:49:18.734"/>
    </inkml:context>
    <inkml:brush xml:id="br0">
      <inkml:brushProperty name="width" value="0.05" units="cm"/>
      <inkml:brushProperty name="height" value="0.05" units="cm"/>
      <inkml:brushProperty name="color" value="#E71224"/>
    </inkml:brush>
  </inkml:definitions>
  <inkml:trace contextRef="#ctx0" brushRef="#br0">239 12 24575,'0'-1'0,"0"1"0,0 0 0,0-1 0,0 1 0,0-1 0,0 1 0,0-1 0,-1 1 0,1 0 0,0-1 0,0 1 0,0-1 0,0 1 0,0 0 0,-1-1 0,1 1 0,0-1 0,0 1 0,-1 0 0,1-1 0,0 1 0,-1 0 0,1 0 0,0-1 0,-1 1 0,1 0 0,0 0 0,-1-1 0,1 1 0,0 0 0,-1 0 0,-15 2 0,-17 14 0,31-15 0,-18 11 0,-43 15 0,45-20 0,19-7 0,-1 0 0,0 0 0,0 0 0,0 0 0,0 0 0,0 0 0,0 0 0,0 0 0,0 0 0,0 0 0,0 0 0,1 0 0,-1 0 0,0 0 0,0 0 0,0 0 0,0 0 0,0 0 0,0 1 0,0-1 0,0 0 0,0 0 0,0 0 0,0 0 0,0 0 0,0 0 0,1 0 0,-1 0 0,0 0 0,0 0 0,0 0 0,0 0 0,0 0 0,0 1 0,0-1 0,0 0 0,0 0 0,0 0 0,0 0 0,0 0 0,0 0 0,0 0 0,0 0 0,0 0 0,0 0 0,0 1 0,0-1 0,0 0 0,0 0 0,0 0 0,0 0 0,0 0 0,-1 0 0,18 2 0,22 0 0,-1-3 0,-19-1 0,0 2 0,1 1 0,28 4 0,-47-5 0,0 0 0,0 0 0,0 0 0,0 0 0,0 0 0,0 1 0,-1-1 0,1 0 0,0 1 0,0-1 0,0 0 0,0 1 0,-1-1 0,1 1 0,0 0 0,0-1 0,-1 1 0,1-1 0,-1 1 0,1 0 0,0 0 0,0 1 0,-1-2 0,0 1 0,0 0 0,0 0 0,0 0 0,-1-1 0,1 1 0,0 0 0,0 0 0,-1-1 0,1 1 0,0 0 0,-1 0 0,1-1 0,0 1 0,-1 0 0,1-1 0,-1 1 0,1-1 0,-1 1 0,0 0 0,-6 5 0,0 0 0,0-1 0,-12 6 0,14-8 0,-8 5 0,-1-1 0,1 0 0,-2-1 0,1 0 0,-1-1 0,0-1 0,-25 5 0,12-4 0,20-2 0,0-2 0,0 1 0,0-1 0,0 0 0,-16-1 0,23 0 0,1 0 0,-1 0 0,0 0 0,0 0 0,1 0 0,-1 0 0,0-1 0,0 1 0,1 0 0,-1 0 0,0-1 0,0 1 0,1 0 0,-1-1 0,0 1 0,1-1 0,-1 1 0,1-1 0,-1 1 0,1-1 0,-1 1 0,1-1 0,-1 1 0,1-1 0,-1-1 0,1 2 0,0-1 0,0 0 0,0 0 0,0 0 0,0 0 0,1 1 0,-1-1 0,0 0 0,0 0 0,1 0 0,-1 1 0,1-1 0,-1 0 0,1 1 0,-1-1 0,1 0 0,-1 1 0,2-2 0,2-2 0,1 0 0,0 0 0,0 0 0,11-5 0,43-25-1365,-35 17-5461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4T22:50:33.8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1 144,'16'-4,"1"0,0 1,-1 0,1 2,18 0,-3 0,951-13,-703 15,10626 0,-10093-18,-561 9,178-18,50-13,-274 25,422 3,-404 13,1025-2,-1140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4T22:42:48.3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0,'66'0,"150"3,-155 1,92 17,-90-10,1-2,0-3,64-2,-68-2,66 11,47 1,-128-11,0 1,65 16,-15-2,51-6,-108-12,-1 3,1 1,63 16,-72-12,1-2,61 6,60-8,232-6,-358 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4T22:42:50.8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0,'281'16,"-135"-5,300-7,-252-6,-143 2,97 12,42 17,-142-21,87 3,50-12,-64-1,30 2,-118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4T22:42:55.7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1,'2778'0,"-2746"0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4T22:42:59.5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1,'2655'0,"-2628"0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4T22:43:08.4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0,'5'3,"-1"0,1-1,0 0,0 0,0 0,0 0,0-1,1 0,-1 0,0 0,1-1,9 0,1 2,251 4,-68-5,-141 4,74 16,-78-8,-38-8,0-1,0 0,23 1,18-3,72 7,3 3,156-7,-227-5,-30-1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4T22:46:20.187"/>
    </inkml:context>
    <inkml:brush xml:id="br0">
      <inkml:brushProperty name="width" value="0.05" units="cm"/>
      <inkml:brushProperty name="height" value="0.05" units="cm"/>
      <inkml:brushProperty name="color" value="#E71224"/>
    </inkml:brush>
  </inkml:definitions>
  <inkml:trace contextRef="#ctx0" brushRef="#br0">410 7 24575,'0'-4'0,"-5"2"0,-6 7 0,-6 7 0,-11 12 0,-4 6 0,2 3 0,3 1 0,-1-1 0,1-5 0,5 1 0,5 1 0,-7 6 0,-6 1 0,-2-1 0,-1-2 0,6-2 0,7-5-8191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4T22:43:11.4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2,'122'-2,"134"4,-205 4,52 13,16 2,55 14,-10 0,18 5,-135-26,2-3,86 10,-109-20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4T22:46:30.289"/>
    </inkml:context>
    <inkml:brush xml:id="br0">
      <inkml:brushProperty name="width" value="0.05" units="cm"/>
      <inkml:brushProperty name="height" value="0.05" units="cm"/>
      <inkml:brushProperty name="color" value="#E71224"/>
    </inkml:brush>
  </inkml:definitions>
  <inkml:trace contextRef="#ctx0" brushRef="#br0">1 0 24575,'0'5'0,"0"7"0,0 5 0,0 11 0,0 4 0,0 2 0,0-4-8191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4T22:46:34.461"/>
    </inkml:context>
    <inkml:brush xml:id="br0">
      <inkml:brushProperty name="width" value="0.05" units="cm"/>
      <inkml:brushProperty name="height" value="0.05" units="cm"/>
      <inkml:brushProperty name="color" value="#E71224"/>
    </inkml:brush>
  </inkml:definitions>
  <inkml:trace contextRef="#ctx0" brushRef="#br0">84 0 24575,'5'0'0,"2"5"0,4 6 0,5 7 0,10 4 0,0 4 0,-4 3 0,-11-5 0,-17-6 0,-12-5 0,-22-6 0,-10-4 0,-1-2 0,9-1-8191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4T22:46:00.572"/>
    </inkml:context>
    <inkml:brush xml:id="br0">
      <inkml:brushProperty name="width" value="0.05" units="cm"/>
      <inkml:brushProperty name="height" value="0.05" units="cm"/>
      <inkml:brushProperty name="color" value="#E71224"/>
    </inkml:brush>
  </inkml:definitions>
  <inkml:trace contextRef="#ctx0" brushRef="#br0">0 0 24575,'5'10'0,"6"13"0,7 12 0,4 5 0,9 6 0,-1-1 0,-1-2 0,-6-10-8191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4T22:46:02.345"/>
    </inkml:context>
    <inkml:brush xml:id="br0">
      <inkml:brushProperty name="width" value="0.05" units="cm"/>
      <inkml:brushProperty name="height" value="0.05" units="cm"/>
      <inkml:brushProperty name="color" value="#E71224"/>
    </inkml:brush>
  </inkml:definitions>
  <inkml:trace contextRef="#ctx0" brushRef="#br0">1 168 24575,'0'-4'0,"10"-7"0,3-7 0,4 0 0,10-1 0,8 2 0,5-1 0,-1 3 0,-1-1 0,-3 2 0,-3 3 0,-6 4-8191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4T22:46:04.562"/>
    </inkml:context>
    <inkml:brush xml:id="br0">
      <inkml:brushProperty name="width" value="0.05" units="cm"/>
      <inkml:brushProperty name="height" value="0.05" units="cm"/>
      <inkml:brushProperty name="color" value="#E71224"/>
    </inkml:brush>
  </inkml:definitions>
  <inkml:trace contextRef="#ctx0" brushRef="#br0">0 1 24575,'5'0'0,"11"0"0,8 0 0,9 0 0,4 0 0,1 0 0,-6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4T22:46:06.351"/>
    </inkml:context>
    <inkml:brush xml:id="br0">
      <inkml:brushProperty name="width" value="0.05" units="cm"/>
      <inkml:brushProperty name="height" value="0.05" units="cm"/>
      <inkml:brushProperty name="color" value="#E71224"/>
    </inkml:brush>
  </inkml:definitions>
  <inkml:trace contextRef="#ctx0" brushRef="#br0">44 1 24575,'-5'5'0,"-1"6"0,-5 12 0,-1 6 0,2-2-8191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4T22:49:03.003"/>
    </inkml:context>
    <inkml:brush xml:id="br0">
      <inkml:brushProperty name="width" value="0.05" units="cm"/>
      <inkml:brushProperty name="height" value="0.05" units="cm"/>
      <inkml:brushProperty name="color" value="#E71224"/>
    </inkml:brush>
  </inkml:definitions>
  <inkml:trace contextRef="#ctx0" brushRef="#br0">119 1 24575,'5'0'0,"6"0"0,6 0 0,5 5 0,4 1 0,-7 1 0,-18-2 0,-12-2 0,-10-1 0,-6 0 0,-9-2 0,-7 0 0,-1 0 0,6 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6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-Ruby</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9635B-6ECB-42EF-ACB9-D5906BBC3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08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p>
        </p:txBody>
      </p:sp>
      <p:sp>
        <p:nvSpPr>
          <p:cNvPr id="4" name="Slide Number Placeholder 3"/>
          <p:cNvSpPr>
            <a:spLocks noGrp="1"/>
          </p:cNvSpPr>
          <p:nvPr>
            <p:ph type="sldNum" sz="quarter" idx="5"/>
          </p:nvPr>
        </p:nvSpPr>
        <p:spPr/>
        <p:txBody>
          <a:bodyPr/>
          <a:lstStyle/>
          <a:p>
            <a:fld id="{50B9635B-6ECB-42EF-ACB9-D5906BBC381B}" type="slidenum">
              <a:rPr lang="en-US" smtClean="0"/>
              <a:t>2</a:t>
            </a:fld>
            <a:endParaRPr lang="en-US"/>
          </a:p>
        </p:txBody>
      </p:sp>
    </p:spTree>
    <p:extLst>
      <p:ext uri="{BB962C8B-B14F-4D97-AF65-F5344CB8AC3E}">
        <p14:creationId xmlns:p14="http://schemas.microsoft.com/office/powerpoint/2010/main" val="43923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9635B-6ECB-42EF-ACB9-D5906BBC381B}" type="slidenum">
              <a:rPr lang="en-US" smtClean="0"/>
              <a:t>3</a:t>
            </a:fld>
            <a:endParaRPr lang="en-US"/>
          </a:p>
        </p:txBody>
      </p:sp>
    </p:spTree>
    <p:extLst>
      <p:ext uri="{BB962C8B-B14F-4D97-AF65-F5344CB8AC3E}">
        <p14:creationId xmlns:p14="http://schemas.microsoft.com/office/powerpoint/2010/main" val="300372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9635B-6ECB-42EF-ACB9-D5906BBC3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3837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6A0CB-1987-4F7E-A24C-ABEADF4395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118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a:xfrm>
            <a:off x="685800" y="1143000"/>
            <a:ext cx="5486400" cy="3086100"/>
          </a:xfrm>
          <a:ln/>
        </p:spPr>
      </p:sp>
      <p:sp>
        <p:nvSpPr>
          <p:cNvPr id="39939" name="Notes Placeholder 2"/>
          <p:cNvSpPr>
            <a:spLocks noGrp="1" noChangeArrowheads="1"/>
          </p:cNvSpPr>
          <p:nvPr>
            <p:ph type="body" idx="1"/>
          </p:nvPr>
        </p:nvSpPr>
        <p:spPr>
          <a:noFill/>
        </p:spPr>
        <p:txBody>
          <a:bodyPr/>
          <a:lstStyle/>
          <a:p>
            <a:pPr marL="0" indent="0">
              <a:buFontTx/>
              <a:buNone/>
            </a:pPr>
            <a:endParaRPr lang="en-US" altLang="en-US" dirty="0">
              <a:latin typeface="Times New Roman" panose="02020603050405020304" pitchFamily="18" charset="0"/>
            </a:endParaRPr>
          </a:p>
        </p:txBody>
      </p:sp>
      <p:sp>
        <p:nvSpPr>
          <p:cNvPr id="39940" name="Slide Number Placeholder 3"/>
          <p:cNvSpPr>
            <a:spLocks noGrp="1"/>
          </p:cNvSpPr>
          <p:nvPr>
            <p:ph type="sldNum" sz="quarter" idx="5"/>
          </p:nvPr>
        </p:nvSpPr>
        <p:spPr>
          <a:noFill/>
        </p:spPr>
        <p:txBody>
          <a:bodyPr/>
          <a:lstStyle>
            <a:lvl1pPr>
              <a:defRPr sz="3600">
                <a:solidFill>
                  <a:srgbClr val="3399FF"/>
                </a:solidFill>
                <a:latin typeface="Times" panose="02020603050405020304" pitchFamily="18" charset="0"/>
              </a:defRPr>
            </a:lvl1pPr>
            <a:lvl2pPr marL="742950" indent="-285750">
              <a:defRPr sz="3600">
                <a:solidFill>
                  <a:srgbClr val="3399FF"/>
                </a:solidFill>
                <a:latin typeface="Times" panose="02020603050405020304" pitchFamily="18" charset="0"/>
              </a:defRPr>
            </a:lvl2pPr>
            <a:lvl3pPr marL="1143000" indent="-228600">
              <a:defRPr sz="3600">
                <a:solidFill>
                  <a:srgbClr val="3399FF"/>
                </a:solidFill>
                <a:latin typeface="Times" panose="02020603050405020304" pitchFamily="18" charset="0"/>
              </a:defRPr>
            </a:lvl3pPr>
            <a:lvl4pPr marL="1600200" indent="-228600">
              <a:defRPr sz="3600">
                <a:solidFill>
                  <a:srgbClr val="3399FF"/>
                </a:solidFill>
                <a:latin typeface="Times" panose="02020603050405020304" pitchFamily="18" charset="0"/>
              </a:defRPr>
            </a:lvl4pPr>
            <a:lvl5pPr marL="2057400" indent="-228600">
              <a:defRPr sz="3600">
                <a:solidFill>
                  <a:srgbClr val="3399FF"/>
                </a:solidFill>
                <a:latin typeface="Times" panose="02020603050405020304" pitchFamily="18" charset="0"/>
              </a:defRPr>
            </a:lvl5pPr>
            <a:lvl6pPr marL="2514600" indent="-228600" eaLnBrk="0" fontAlgn="base" hangingPunct="0">
              <a:spcBef>
                <a:spcPct val="0"/>
              </a:spcBef>
              <a:spcAft>
                <a:spcPct val="0"/>
              </a:spcAft>
              <a:defRPr sz="3600">
                <a:solidFill>
                  <a:srgbClr val="3399FF"/>
                </a:solidFill>
                <a:latin typeface="Times" panose="02020603050405020304" pitchFamily="18" charset="0"/>
              </a:defRPr>
            </a:lvl6pPr>
            <a:lvl7pPr marL="2971800" indent="-228600" eaLnBrk="0" fontAlgn="base" hangingPunct="0">
              <a:spcBef>
                <a:spcPct val="0"/>
              </a:spcBef>
              <a:spcAft>
                <a:spcPct val="0"/>
              </a:spcAft>
              <a:defRPr sz="3600">
                <a:solidFill>
                  <a:srgbClr val="3399FF"/>
                </a:solidFill>
                <a:latin typeface="Times" panose="02020603050405020304" pitchFamily="18" charset="0"/>
              </a:defRPr>
            </a:lvl7pPr>
            <a:lvl8pPr marL="3429000" indent="-228600" eaLnBrk="0" fontAlgn="base" hangingPunct="0">
              <a:spcBef>
                <a:spcPct val="0"/>
              </a:spcBef>
              <a:spcAft>
                <a:spcPct val="0"/>
              </a:spcAft>
              <a:defRPr sz="3600">
                <a:solidFill>
                  <a:srgbClr val="3399FF"/>
                </a:solidFill>
                <a:latin typeface="Times" panose="02020603050405020304" pitchFamily="18" charset="0"/>
              </a:defRPr>
            </a:lvl8pPr>
            <a:lvl9pPr marL="3886200" indent="-228600" eaLnBrk="0" fontAlgn="base" hangingPunct="0">
              <a:spcBef>
                <a:spcPct val="0"/>
              </a:spcBef>
              <a:spcAft>
                <a:spcPct val="0"/>
              </a:spcAft>
              <a:defRPr sz="3600">
                <a:solidFill>
                  <a:srgbClr val="3399FF"/>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DB868F2-DD1B-4A83-BFB4-9F24B782F035}"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864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2EC083D-B8D3-4A67-AC9C-D5C5A6A789CC}" type="datetime1">
              <a:rPr lang="en-US" smtClean="0"/>
              <a:t>11/6/2023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bg1"/>
                </a:solidFill>
              </a:defRPr>
            </a:lvl1pPr>
          </a:lstStyle>
          <a:p>
            <a:r>
              <a:rPr lang="en-US"/>
              <a:t>Divider Slide Title</a:t>
            </a:r>
          </a:p>
        </p:txBody>
      </p:sp>
      <p:sp>
        <p:nvSpPr>
          <p:cNvPr id="6" name="Rectangle 5"/>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377525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tx1"/>
                </a:solidFill>
              </a:defRPr>
            </a:lvl1pPr>
          </a:lstStyle>
          <a:p>
            <a:r>
              <a:rPr lang="en-US"/>
              <a:t>Divider Slide Title</a:t>
            </a:r>
          </a:p>
        </p:txBody>
      </p:sp>
      <p:sp>
        <p:nvSpPr>
          <p:cNvPr id="6" name="Rectangle 5"/>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2317875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385F4F-5BD7-487C-8D64-8B06D8C7BD6D}"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973660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9CF2B8-8697-4DB0-B532-5A39FA6DE094}"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2119436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CDA8EE-BA7E-42C2-854B-BD0737512FEE}" type="datetime1">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1860567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C6958-F8E2-46AB-BAF8-88F38C23879D}" type="datetime1">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3638093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12192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3" name="Title 1"/>
          <p:cNvSpPr>
            <a:spLocks noGrp="1"/>
          </p:cNvSpPr>
          <p:nvPr>
            <p:ph type="title"/>
          </p:nvPr>
        </p:nvSpPr>
        <p:spPr>
          <a:xfrm>
            <a:off x="471256" y="97654"/>
            <a:ext cx="10515600" cy="909454"/>
          </a:xfrm>
        </p:spPr>
        <p:txBody>
          <a:bodyPr/>
          <a:lstStyle/>
          <a:p>
            <a:r>
              <a:rPr lang="en-US"/>
              <a:t>Click to edit Master title style</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260682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Title 1"/>
          <p:cNvSpPr>
            <a:spLocks noGrp="1"/>
          </p:cNvSpPr>
          <p:nvPr>
            <p:ph type="title"/>
          </p:nvPr>
        </p:nvSpPr>
        <p:spPr>
          <a:xfrm>
            <a:off x="471256" y="301848"/>
            <a:ext cx="10515600" cy="909454"/>
          </a:xfrm>
        </p:spPr>
        <p:txBody>
          <a:bodyPr/>
          <a:lstStyle/>
          <a:p>
            <a:r>
              <a:rPr lang="en-US"/>
              <a:t>Click to edit Master title style</a:t>
            </a:r>
          </a:p>
        </p:txBody>
      </p:sp>
    </p:spTree>
    <p:extLst>
      <p:ext uri="{BB962C8B-B14F-4D97-AF65-F5344CB8AC3E}">
        <p14:creationId xmlns:p14="http://schemas.microsoft.com/office/powerpoint/2010/main" val="3480261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5879167" y="1084826"/>
            <a:ext cx="6336508" cy="5191691"/>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7" name="Content Placeholder 2"/>
          <p:cNvSpPr>
            <a:spLocks noGrp="1"/>
          </p:cNvSpPr>
          <p:nvPr>
            <p:ph sz="half" idx="1"/>
          </p:nvPr>
        </p:nvSpPr>
        <p:spPr>
          <a:xfrm>
            <a:off x="838201" y="1541539"/>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71256" y="186434"/>
            <a:ext cx="10515600" cy="909454"/>
          </a:xfrm>
        </p:spPr>
        <p:txBody>
          <a:bodyPr/>
          <a:lstStyle/>
          <a:p>
            <a:r>
              <a:rPr lang="en-US"/>
              <a:t>Click to edit Master title style</a:t>
            </a:r>
          </a:p>
        </p:txBody>
      </p:sp>
      <p:sp>
        <p:nvSpPr>
          <p:cNvPr id="2" name="Date Placeholder 1"/>
          <p:cNvSpPr>
            <a:spLocks noGrp="1"/>
          </p:cNvSpPr>
          <p:nvPr>
            <p:ph type="dt" sz="half" idx="14"/>
          </p:nvPr>
        </p:nvSpPr>
        <p:spPr/>
        <p:txBody>
          <a:bodyPr/>
          <a:lstStyle/>
          <a:p>
            <a:fld id="{FE71AB03-5C12-4B6A-852E-BF40D025309F}" type="datetime1">
              <a:rPr lang="en-US" smtClean="0"/>
              <a:t>11/6/2023</a:t>
            </a:fld>
            <a:endParaRPr lang="en-US"/>
          </a:p>
        </p:txBody>
      </p:sp>
      <p:sp>
        <p:nvSpPr>
          <p:cNvPr id="3" name="Footer Placeholder 2"/>
          <p:cNvSpPr>
            <a:spLocks noGrp="1"/>
          </p:cNvSpPr>
          <p:nvPr>
            <p:ph type="ftr" sz="quarter" idx="15"/>
          </p:nvPr>
        </p:nvSpPr>
        <p:spPr/>
        <p:txBody>
          <a:bodyPr/>
          <a:lstStyle/>
          <a:p>
            <a:endParaRPr lang="en-US"/>
          </a:p>
        </p:txBody>
      </p:sp>
      <p:sp>
        <p:nvSpPr>
          <p:cNvPr id="4" name="Slide Number Placeholder 3"/>
          <p:cNvSpPr>
            <a:spLocks noGrp="1"/>
          </p:cNvSpPr>
          <p:nvPr>
            <p:ph type="sldNum" sz="quarter" idx="16"/>
          </p:nvPr>
        </p:nvSpPr>
        <p:spPr/>
        <p:txBody>
          <a:bodyPr/>
          <a:lstStyle/>
          <a:p>
            <a:fld id="{5E94BA17-8AE8-4651-9FD9-8589E5D42325}" type="slidenum">
              <a:rPr lang="en-US" smtClean="0"/>
              <a:pPr/>
              <a:t>‹#›</a:t>
            </a:fld>
            <a:endParaRPr lang="en-US"/>
          </a:p>
        </p:txBody>
      </p:sp>
    </p:spTree>
    <p:extLst>
      <p:ext uri="{BB962C8B-B14F-4D97-AF65-F5344CB8AC3E}">
        <p14:creationId xmlns:p14="http://schemas.microsoft.com/office/powerpoint/2010/main" val="962653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6001963" y="614310"/>
            <a:ext cx="6190040" cy="2580217"/>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13" name="Picture Placeholder 2"/>
          <p:cNvSpPr>
            <a:spLocks noGrp="1" noChangeAspect="1"/>
          </p:cNvSpPr>
          <p:nvPr>
            <p:ph type="pic" idx="14"/>
          </p:nvPr>
        </p:nvSpPr>
        <p:spPr>
          <a:xfrm>
            <a:off x="6001963" y="3199309"/>
            <a:ext cx="3150855" cy="249924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14" name="Picture Placeholder 2"/>
          <p:cNvSpPr>
            <a:spLocks noGrp="1" noChangeAspect="1"/>
          </p:cNvSpPr>
          <p:nvPr>
            <p:ph type="pic" idx="15"/>
          </p:nvPr>
        </p:nvSpPr>
        <p:spPr>
          <a:xfrm>
            <a:off x="9138763" y="3199309"/>
            <a:ext cx="3053237" cy="2499239"/>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7" name="Content Placeholder 2"/>
          <p:cNvSpPr>
            <a:spLocks noGrp="1"/>
          </p:cNvSpPr>
          <p:nvPr>
            <p:ph sz="half" idx="1"/>
          </p:nvPr>
        </p:nvSpPr>
        <p:spPr>
          <a:xfrm>
            <a:off x="388398" y="1000002"/>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11"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35CF2C41-5F26-4FF7-AFAD-2A2A2F77E734}" type="datetime1">
              <a:rPr lang="en-US" smtClean="0"/>
              <a:t>11/6/2023</a:t>
            </a:fld>
            <a:endParaRPr lang="en-US"/>
          </a:p>
        </p:txBody>
      </p:sp>
      <p:sp>
        <p:nvSpPr>
          <p:cNvPr id="1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234929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664F"/>
                </a:solidFill>
                <a:latin typeface="Segoe UI"/>
                <a:cs typeface="Segoe U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Segoe UI"/>
                <a:cs typeface="Segoe U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609CE67-2678-4DEF-9C63-E84EA5F34844}" type="datetime1">
              <a:rPr lang="en-US" smtClean="0"/>
              <a:t>11/6/2023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70029" y="1621438"/>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Chart Placeholder 5"/>
          <p:cNvSpPr>
            <a:spLocks noGrp="1"/>
          </p:cNvSpPr>
          <p:nvPr>
            <p:ph type="chart" sz="quarter" idx="13"/>
          </p:nvPr>
        </p:nvSpPr>
        <p:spPr>
          <a:xfrm>
            <a:off x="4935986" y="1683711"/>
            <a:ext cx="6960093" cy="4042386"/>
          </a:xfrm>
          <a:solidFill>
            <a:schemeClr val="bg1">
              <a:lumMod val="75000"/>
            </a:schemeClr>
          </a:solidFill>
        </p:spPr>
        <p:txBody>
          <a:bodyPr/>
          <a:lstStyle>
            <a:lvl1pPr marL="0" indent="0">
              <a:buNone/>
              <a:defRPr/>
            </a:lvl1pPr>
          </a:lstStyle>
          <a:p>
            <a:endParaRPr lang="en-US"/>
          </a:p>
        </p:txBody>
      </p:sp>
      <p:sp>
        <p:nvSpPr>
          <p:cNvPr id="15" name="Title 1"/>
          <p:cNvSpPr>
            <a:spLocks noGrp="1"/>
          </p:cNvSpPr>
          <p:nvPr>
            <p:ph type="title"/>
          </p:nvPr>
        </p:nvSpPr>
        <p:spPr>
          <a:xfrm>
            <a:off x="471256" y="186434"/>
            <a:ext cx="10515600" cy="909454"/>
          </a:xfrm>
        </p:spPr>
        <p:txBody>
          <a:bodyPr/>
          <a:lstStyle/>
          <a:p>
            <a:r>
              <a:rPr lang="en-US"/>
              <a:t>Click to edit Master title style</a:t>
            </a:r>
          </a:p>
        </p:txBody>
      </p:sp>
      <p:sp>
        <p:nvSpPr>
          <p:cNvPr id="16"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BA2DA307-2B6D-4187-8D51-BA09B4801EEB}" type="datetime1">
              <a:rPr lang="en-US" smtClean="0"/>
              <a:t>11/6/2023</a:t>
            </a:fld>
            <a:endParaRPr lang="en-US"/>
          </a:p>
        </p:txBody>
      </p:sp>
      <p:sp>
        <p:nvSpPr>
          <p:cNvPr id="17"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3477319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2" name="Picture 21" descr="A city with tall buildings&#10;&#10;Description automatically generated with low confidence">
            <a:extLst>
              <a:ext uri="{FF2B5EF4-FFF2-40B4-BE49-F238E27FC236}">
                <a16:creationId xmlns:a16="http://schemas.microsoft.com/office/drawing/2014/main" id="{29E8C62D-6954-B74B-8677-4E64DB0C438B}"/>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20791" b="23719"/>
          <a:stretch/>
        </p:blipFill>
        <p:spPr>
          <a:xfrm>
            <a:off x="11031" y="-1"/>
            <a:ext cx="12203108" cy="4514301"/>
          </a:xfrm>
          <a:prstGeom prst="rect">
            <a:avLst/>
          </a:prstGeom>
        </p:spPr>
      </p:pic>
      <p:sp>
        <p:nvSpPr>
          <p:cNvPr id="23" name="Rectangle 22">
            <a:extLst>
              <a:ext uri="{FF2B5EF4-FFF2-40B4-BE49-F238E27FC236}">
                <a16:creationId xmlns:a16="http://schemas.microsoft.com/office/drawing/2014/main" id="{F14D10AF-FA31-164C-82AC-43F246341685}"/>
              </a:ext>
            </a:extLst>
          </p:cNvPr>
          <p:cNvSpPr/>
          <p:nvPr userDrawn="1"/>
        </p:nvSpPr>
        <p:spPr>
          <a:xfrm>
            <a:off x="11031" y="0"/>
            <a:ext cx="12192000" cy="4514299"/>
          </a:xfrm>
          <a:prstGeom prst="rect">
            <a:avLst/>
          </a:prstGeom>
          <a:solidFill>
            <a:schemeClr val="accent1">
              <a:lumMod val="50000"/>
              <a:alpha val="79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865"/>
              </a:solidFill>
            </a:endParaRPr>
          </a:p>
        </p:txBody>
      </p:sp>
      <p:grpSp>
        <p:nvGrpSpPr>
          <p:cNvPr id="2" name="Group 1">
            <a:extLst>
              <a:ext uri="{FF2B5EF4-FFF2-40B4-BE49-F238E27FC236}">
                <a16:creationId xmlns:a16="http://schemas.microsoft.com/office/drawing/2014/main" id="{26AD98D7-2FB7-494F-9270-6082C176AF5B}"/>
              </a:ext>
            </a:extLst>
          </p:cNvPr>
          <p:cNvGrpSpPr/>
          <p:nvPr userDrawn="1"/>
        </p:nvGrpSpPr>
        <p:grpSpPr>
          <a:xfrm>
            <a:off x="6568254" y="2070313"/>
            <a:ext cx="4791359" cy="4791359"/>
            <a:chOff x="3186688" y="726424"/>
            <a:chExt cx="6662447" cy="6662447"/>
          </a:xfrm>
        </p:grpSpPr>
        <p:sp>
          <p:nvSpPr>
            <p:cNvPr id="8" name="Oval 7">
              <a:extLst>
                <a:ext uri="{FF2B5EF4-FFF2-40B4-BE49-F238E27FC236}">
                  <a16:creationId xmlns:a16="http://schemas.microsoft.com/office/drawing/2014/main" id="{ACC02D7E-587A-2B44-BDBF-6EA59BEC70DC}"/>
                </a:ext>
              </a:extLst>
            </p:cNvPr>
            <p:cNvSpPr/>
            <p:nvPr userDrawn="1"/>
          </p:nvSpPr>
          <p:spPr>
            <a:xfrm>
              <a:off x="3186688" y="726424"/>
              <a:ext cx="6662447" cy="6662447"/>
            </a:xfrm>
            <a:prstGeom prst="ellipse">
              <a:avLst/>
            </a:prstGeom>
            <a:solidFill>
              <a:srgbClr val="F1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3AF52FA-10C5-524D-BBDF-EBEA5003BA98}"/>
                </a:ext>
              </a:extLst>
            </p:cNvPr>
            <p:cNvSpPr/>
            <p:nvPr userDrawn="1"/>
          </p:nvSpPr>
          <p:spPr>
            <a:xfrm>
              <a:off x="3480516" y="1013664"/>
              <a:ext cx="6087965" cy="6087965"/>
            </a:xfrm>
            <a:prstGeom prst="ellipse">
              <a:avLst/>
            </a:prstGeom>
            <a:solidFill>
              <a:srgbClr val="F1A90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2164527D-1649-6A44-BCAC-1BA3673CFD50}"/>
              </a:ext>
            </a:extLst>
          </p:cNvPr>
          <p:cNvSpPr/>
          <p:nvPr userDrawn="1"/>
        </p:nvSpPr>
        <p:spPr>
          <a:xfrm>
            <a:off x="11031" y="4220444"/>
            <a:ext cx="12192000" cy="26647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865"/>
              </a:solidFill>
            </a:endParaRPr>
          </a:p>
        </p:txBody>
      </p:sp>
      <p:grpSp>
        <p:nvGrpSpPr>
          <p:cNvPr id="25" name="Graphic 10">
            <a:extLst>
              <a:ext uri="{FF2B5EF4-FFF2-40B4-BE49-F238E27FC236}">
                <a16:creationId xmlns:a16="http://schemas.microsoft.com/office/drawing/2014/main" id="{BC94245D-0581-D74D-84B8-D5ADBB8B2D4D}"/>
              </a:ext>
            </a:extLst>
          </p:cNvPr>
          <p:cNvGrpSpPr/>
          <p:nvPr/>
        </p:nvGrpSpPr>
        <p:grpSpPr>
          <a:xfrm>
            <a:off x="927560" y="5178008"/>
            <a:ext cx="2608598" cy="833537"/>
            <a:chOff x="1053141" y="588700"/>
            <a:chExt cx="2790972" cy="891811"/>
          </a:xfrm>
        </p:grpSpPr>
        <p:sp>
          <p:nvSpPr>
            <p:cNvPr id="26" name="Graphic 10">
              <a:extLst>
                <a:ext uri="{FF2B5EF4-FFF2-40B4-BE49-F238E27FC236}">
                  <a16:creationId xmlns:a16="http://schemas.microsoft.com/office/drawing/2014/main" id="{B1CDADB7-F486-9A4F-8B88-48632AB61639}"/>
                </a:ext>
              </a:extLst>
            </p:cNvPr>
            <p:cNvSpPr/>
            <p:nvPr/>
          </p:nvSpPr>
          <p:spPr>
            <a:xfrm>
              <a:off x="1788997" y="674005"/>
              <a:ext cx="501923" cy="620686"/>
            </a:xfrm>
            <a:custGeom>
              <a:avLst/>
              <a:gdLst>
                <a:gd name="connsiteX0" fmla="*/ 297896 w 501923"/>
                <a:gd name="connsiteY0" fmla="*/ 58 h 620686"/>
                <a:gd name="connsiteX1" fmla="*/ 147721 w 501923"/>
                <a:gd name="connsiteY1" fmla="*/ 41400 h 620686"/>
                <a:gd name="connsiteX2" fmla="*/ 39596 w 501923"/>
                <a:gd name="connsiteY2" fmla="*/ 153766 h 620686"/>
                <a:gd name="connsiteX3" fmla="*/ 21 w 501923"/>
                <a:gd name="connsiteY3" fmla="*/ 309947 h 620686"/>
                <a:gd name="connsiteX4" fmla="*/ 39596 w 501923"/>
                <a:gd name="connsiteY4" fmla="*/ 467188 h 620686"/>
                <a:gd name="connsiteX5" fmla="*/ 443982 w 501923"/>
                <a:gd name="connsiteY5" fmla="*/ 583419 h 620686"/>
                <a:gd name="connsiteX6" fmla="*/ 488705 w 501923"/>
                <a:gd name="connsiteY6" fmla="*/ 553052 h 620686"/>
                <a:gd name="connsiteX7" fmla="*/ 501426 w 501923"/>
                <a:gd name="connsiteY7" fmla="*/ 524431 h 620686"/>
                <a:gd name="connsiteX8" fmla="*/ 491532 w 501923"/>
                <a:gd name="connsiteY8" fmla="*/ 496870 h 620686"/>
                <a:gd name="connsiteX9" fmla="*/ 467151 w 501923"/>
                <a:gd name="connsiteY9" fmla="*/ 486622 h 620686"/>
                <a:gd name="connsiteX10" fmla="*/ 441710 w 501923"/>
                <a:gd name="connsiteY10" fmla="*/ 495810 h 620686"/>
                <a:gd name="connsiteX11" fmla="*/ 300369 w 501923"/>
                <a:gd name="connsiteY11" fmla="*/ 547046 h 620686"/>
                <a:gd name="connsiteX12" fmla="*/ 189417 w 501923"/>
                <a:gd name="connsiteY12" fmla="*/ 515244 h 620686"/>
                <a:gd name="connsiteX13" fmla="*/ 108853 w 501923"/>
                <a:gd name="connsiteY13" fmla="*/ 429380 h 620686"/>
                <a:gd name="connsiteX14" fmla="*/ 77051 w 501923"/>
                <a:gd name="connsiteY14" fmla="*/ 309947 h 620686"/>
                <a:gd name="connsiteX15" fmla="*/ 107086 w 501923"/>
                <a:gd name="connsiteY15" fmla="*/ 190867 h 620686"/>
                <a:gd name="connsiteX16" fmla="*/ 187650 w 501923"/>
                <a:gd name="connsiteY16" fmla="*/ 104650 h 620686"/>
                <a:gd name="connsiteX17" fmla="*/ 298602 w 501923"/>
                <a:gd name="connsiteY17" fmla="*/ 72848 h 620686"/>
                <a:gd name="connsiteX18" fmla="*/ 377046 w 501923"/>
                <a:gd name="connsiteY18" fmla="*/ 84862 h 620686"/>
                <a:gd name="connsiteX19" fmla="*/ 438883 w 501923"/>
                <a:gd name="connsiteY19" fmla="*/ 124084 h 620686"/>
                <a:gd name="connsiteX20" fmla="*/ 465738 w 501923"/>
                <a:gd name="connsiteY20" fmla="*/ 133978 h 620686"/>
                <a:gd name="connsiteX21" fmla="*/ 491532 w 501923"/>
                <a:gd name="connsiteY21" fmla="*/ 124084 h 620686"/>
                <a:gd name="connsiteX22" fmla="*/ 501073 w 501923"/>
                <a:gd name="connsiteY22" fmla="*/ 98289 h 620686"/>
                <a:gd name="connsiteX23" fmla="*/ 501073 w 501923"/>
                <a:gd name="connsiteY23" fmla="*/ 80975 h 620686"/>
                <a:gd name="connsiteX24" fmla="*/ 488705 w 501923"/>
                <a:gd name="connsiteY24" fmla="*/ 66841 h 620686"/>
                <a:gd name="connsiteX25" fmla="*/ 401781 w 501923"/>
                <a:gd name="connsiteY25" fmla="*/ 15605 h 620686"/>
                <a:gd name="connsiteX26" fmla="*/ 299662 w 501923"/>
                <a:gd name="connsiteY26" fmla="*/ 58 h 62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1923" h="620686">
                  <a:moveTo>
                    <a:pt x="297896" y="58"/>
                  </a:moveTo>
                  <a:cubicBezTo>
                    <a:pt x="244985" y="-273"/>
                    <a:pt x="193010" y="14035"/>
                    <a:pt x="147721" y="41400"/>
                  </a:cubicBezTo>
                  <a:cubicBezTo>
                    <a:pt x="102404" y="68669"/>
                    <a:pt x="65104" y="107434"/>
                    <a:pt x="39596" y="153766"/>
                  </a:cubicBezTo>
                  <a:cubicBezTo>
                    <a:pt x="13034" y="201494"/>
                    <a:pt x="-605" y="255329"/>
                    <a:pt x="21" y="309947"/>
                  </a:cubicBezTo>
                  <a:cubicBezTo>
                    <a:pt x="-594" y="364900"/>
                    <a:pt x="13038" y="419076"/>
                    <a:pt x="39596" y="467188"/>
                  </a:cubicBezTo>
                  <a:cubicBezTo>
                    <a:pt x="119167" y="610953"/>
                    <a:pt x="300217" y="662991"/>
                    <a:pt x="443982" y="583419"/>
                  </a:cubicBezTo>
                  <a:cubicBezTo>
                    <a:pt x="459780" y="574674"/>
                    <a:pt x="474752" y="564512"/>
                    <a:pt x="488705" y="553052"/>
                  </a:cubicBezTo>
                  <a:cubicBezTo>
                    <a:pt x="496808" y="545745"/>
                    <a:pt x="501433" y="535343"/>
                    <a:pt x="501426" y="524431"/>
                  </a:cubicBezTo>
                  <a:cubicBezTo>
                    <a:pt x="501737" y="514322"/>
                    <a:pt x="498204" y="504474"/>
                    <a:pt x="491532" y="496870"/>
                  </a:cubicBezTo>
                  <a:cubicBezTo>
                    <a:pt x="485250" y="490114"/>
                    <a:pt x="476373" y="486382"/>
                    <a:pt x="467151" y="486622"/>
                  </a:cubicBezTo>
                  <a:cubicBezTo>
                    <a:pt x="457943" y="487061"/>
                    <a:pt x="449077" y="490262"/>
                    <a:pt x="441710" y="495810"/>
                  </a:cubicBezTo>
                  <a:cubicBezTo>
                    <a:pt x="401530" y="528000"/>
                    <a:pt x="351842" y="546010"/>
                    <a:pt x="300369" y="547046"/>
                  </a:cubicBezTo>
                  <a:cubicBezTo>
                    <a:pt x="261094" y="547353"/>
                    <a:pt x="222565" y="536311"/>
                    <a:pt x="189417" y="515244"/>
                  </a:cubicBezTo>
                  <a:cubicBezTo>
                    <a:pt x="155559" y="494110"/>
                    <a:pt x="127789" y="464517"/>
                    <a:pt x="108853" y="429380"/>
                  </a:cubicBezTo>
                  <a:cubicBezTo>
                    <a:pt x="88079" y="392999"/>
                    <a:pt x="77122" y="351840"/>
                    <a:pt x="77051" y="309947"/>
                  </a:cubicBezTo>
                  <a:cubicBezTo>
                    <a:pt x="76723" y="268340"/>
                    <a:pt x="87062" y="227342"/>
                    <a:pt x="107086" y="190867"/>
                  </a:cubicBezTo>
                  <a:cubicBezTo>
                    <a:pt x="125906" y="155554"/>
                    <a:pt x="153693" y="125818"/>
                    <a:pt x="187650" y="104650"/>
                  </a:cubicBezTo>
                  <a:cubicBezTo>
                    <a:pt x="220798" y="83584"/>
                    <a:pt x="259327" y="72540"/>
                    <a:pt x="298602" y="72848"/>
                  </a:cubicBezTo>
                  <a:cubicBezTo>
                    <a:pt x="325273" y="71880"/>
                    <a:pt x="351888" y="75956"/>
                    <a:pt x="377046" y="84862"/>
                  </a:cubicBezTo>
                  <a:cubicBezTo>
                    <a:pt x="399622" y="94550"/>
                    <a:pt x="420498" y="107792"/>
                    <a:pt x="438883" y="124084"/>
                  </a:cubicBezTo>
                  <a:cubicBezTo>
                    <a:pt x="446416" y="130395"/>
                    <a:pt x="455911" y="133892"/>
                    <a:pt x="465738" y="133978"/>
                  </a:cubicBezTo>
                  <a:cubicBezTo>
                    <a:pt x="475324" y="134317"/>
                    <a:pt x="484635" y="130746"/>
                    <a:pt x="491532" y="124084"/>
                  </a:cubicBezTo>
                  <a:cubicBezTo>
                    <a:pt x="498416" y="117348"/>
                    <a:pt x="501917" y="107883"/>
                    <a:pt x="501073" y="98289"/>
                  </a:cubicBezTo>
                  <a:cubicBezTo>
                    <a:pt x="502207" y="92574"/>
                    <a:pt x="502207" y="86691"/>
                    <a:pt x="501073" y="80975"/>
                  </a:cubicBezTo>
                  <a:cubicBezTo>
                    <a:pt x="498447" y="75138"/>
                    <a:pt x="494144" y="70217"/>
                    <a:pt x="488705" y="66841"/>
                  </a:cubicBezTo>
                  <a:cubicBezTo>
                    <a:pt x="462875" y="44915"/>
                    <a:pt x="433473" y="27585"/>
                    <a:pt x="401781" y="15605"/>
                  </a:cubicBezTo>
                  <a:cubicBezTo>
                    <a:pt x="368877" y="4640"/>
                    <a:pt x="334340" y="-618"/>
                    <a:pt x="299662" y="58"/>
                  </a:cubicBezTo>
                </a:path>
              </a:pathLst>
            </a:custGeom>
            <a:solidFill>
              <a:srgbClr val="F5A800"/>
            </a:solidFill>
            <a:ln w="35327" cap="flat">
              <a:noFill/>
              <a:prstDash val="solid"/>
              <a:miter/>
            </a:ln>
          </p:spPr>
          <p:txBody>
            <a:bodyPr rtlCol="0" anchor="ctr"/>
            <a:lstStyle/>
            <a:p>
              <a:endParaRPr lang="en-US"/>
            </a:p>
          </p:txBody>
        </p:sp>
        <p:sp>
          <p:nvSpPr>
            <p:cNvPr id="27" name="Graphic 10">
              <a:extLst>
                <a:ext uri="{FF2B5EF4-FFF2-40B4-BE49-F238E27FC236}">
                  <a16:creationId xmlns:a16="http://schemas.microsoft.com/office/drawing/2014/main" id="{09069C62-CDA7-DD4D-9C13-AF7B5DA3B7F6}"/>
                </a:ext>
              </a:extLst>
            </p:cNvPr>
            <p:cNvSpPr/>
            <p:nvPr/>
          </p:nvSpPr>
          <p:spPr>
            <a:xfrm>
              <a:off x="2349051" y="681807"/>
              <a:ext cx="1495063" cy="605687"/>
            </a:xfrm>
            <a:custGeom>
              <a:avLst/>
              <a:gdLst>
                <a:gd name="connsiteX0" fmla="*/ 1123333 w 1495063"/>
                <a:gd name="connsiteY0" fmla="*/ 405324 h 605687"/>
                <a:gd name="connsiteX1" fmla="*/ 1236405 w 1495063"/>
                <a:gd name="connsiteY1" fmla="*/ 129357 h 605687"/>
                <a:gd name="connsiteX2" fmla="*/ 1347358 w 1495063"/>
                <a:gd name="connsiteY2" fmla="*/ 405324 h 605687"/>
                <a:gd name="connsiteX3" fmla="*/ 1491172 w 1495063"/>
                <a:gd name="connsiteY3" fmla="*/ 546665 h 605687"/>
                <a:gd name="connsiteX4" fmla="*/ 1272800 w 1495063"/>
                <a:gd name="connsiteY4" fmla="*/ 27238 h 605687"/>
                <a:gd name="connsiteX5" fmla="*/ 1234992 w 1495063"/>
                <a:gd name="connsiteY5" fmla="*/ 30 h 605687"/>
                <a:gd name="connsiteX6" fmla="*/ 1196830 w 1495063"/>
                <a:gd name="connsiteY6" fmla="*/ 27238 h 605687"/>
                <a:gd name="connsiteX7" fmla="*/ 979165 w 1495063"/>
                <a:gd name="connsiteY7" fmla="*/ 547018 h 605687"/>
                <a:gd name="connsiteX8" fmla="*/ 975278 w 1495063"/>
                <a:gd name="connsiteY8" fmla="*/ 564686 h 605687"/>
                <a:gd name="connsiteX9" fmla="*/ 986586 w 1495063"/>
                <a:gd name="connsiteY9" fmla="*/ 592954 h 605687"/>
                <a:gd name="connsiteX10" fmla="*/ 1014854 w 1495063"/>
                <a:gd name="connsiteY10" fmla="*/ 604968 h 605687"/>
                <a:gd name="connsiteX11" fmla="*/ 1036408 w 1495063"/>
                <a:gd name="connsiteY11" fmla="*/ 598607 h 605687"/>
                <a:gd name="connsiteX12" fmla="*/ 1051956 w 1495063"/>
                <a:gd name="connsiteY12" fmla="*/ 580233 h 605687"/>
                <a:gd name="connsiteX13" fmla="*/ 1096125 w 1495063"/>
                <a:gd name="connsiteY13" fmla="*/ 472461 h 605687"/>
                <a:gd name="connsiteX14" fmla="*/ 1374212 w 1495063"/>
                <a:gd name="connsiteY14" fmla="*/ 472461 h 605687"/>
                <a:gd name="connsiteX15" fmla="*/ 1417674 w 1495063"/>
                <a:gd name="connsiteY15" fmla="*/ 580940 h 605687"/>
                <a:gd name="connsiteX16" fmla="*/ 1432869 w 1495063"/>
                <a:gd name="connsiteY16" fmla="*/ 599314 h 605687"/>
                <a:gd name="connsiteX17" fmla="*/ 1454776 w 1495063"/>
                <a:gd name="connsiteY17" fmla="*/ 605674 h 605687"/>
                <a:gd name="connsiteX18" fmla="*/ 1483398 w 1495063"/>
                <a:gd name="connsiteY18" fmla="*/ 594014 h 605687"/>
                <a:gd name="connsiteX19" fmla="*/ 1495058 w 1495063"/>
                <a:gd name="connsiteY19" fmla="*/ 566099 h 605687"/>
                <a:gd name="connsiteX20" fmla="*/ 1491172 w 1495063"/>
                <a:gd name="connsiteY20" fmla="*/ 549138 h 605687"/>
                <a:gd name="connsiteX21" fmla="*/ 674930 w 1495063"/>
                <a:gd name="connsiteY21" fmla="*/ 534651 h 605687"/>
                <a:gd name="connsiteX22" fmla="*/ 574932 w 1495063"/>
                <a:gd name="connsiteY22" fmla="*/ 534651 h 605687"/>
                <a:gd name="connsiteX23" fmla="*/ 574932 w 1495063"/>
                <a:gd name="connsiteY23" fmla="*/ 71407 h 605687"/>
                <a:gd name="connsiteX24" fmla="*/ 674930 w 1495063"/>
                <a:gd name="connsiteY24" fmla="*/ 71407 h 605687"/>
                <a:gd name="connsiteX25" fmla="*/ 789062 w 1495063"/>
                <a:gd name="connsiteY25" fmla="*/ 100735 h 605687"/>
                <a:gd name="connsiteX26" fmla="*/ 868920 w 1495063"/>
                <a:gd name="connsiteY26" fmla="*/ 182713 h 605687"/>
                <a:gd name="connsiteX27" fmla="*/ 897188 w 1495063"/>
                <a:gd name="connsiteY27" fmla="*/ 302146 h 605687"/>
                <a:gd name="connsiteX28" fmla="*/ 868920 w 1495063"/>
                <a:gd name="connsiteY28" fmla="*/ 421932 h 605687"/>
                <a:gd name="connsiteX29" fmla="*/ 789062 w 1495063"/>
                <a:gd name="connsiteY29" fmla="*/ 504263 h 605687"/>
                <a:gd name="connsiteX30" fmla="*/ 674223 w 1495063"/>
                <a:gd name="connsiteY30" fmla="*/ 533944 h 605687"/>
                <a:gd name="connsiteX31" fmla="*/ 674223 w 1495063"/>
                <a:gd name="connsiteY31" fmla="*/ 30 h 605687"/>
                <a:gd name="connsiteX32" fmla="*/ 532883 w 1495063"/>
                <a:gd name="connsiteY32" fmla="*/ 30 h 605687"/>
                <a:gd name="connsiteX33" fmla="*/ 506381 w 1495063"/>
                <a:gd name="connsiteY33" fmla="*/ 13104 h 605687"/>
                <a:gd name="connsiteX34" fmla="*/ 494721 w 1495063"/>
                <a:gd name="connsiteY34" fmla="*/ 42079 h 605687"/>
                <a:gd name="connsiteX35" fmla="*/ 494721 w 1495063"/>
                <a:gd name="connsiteY35" fmla="*/ 564686 h 605687"/>
                <a:gd name="connsiteX36" fmla="*/ 534293 w 1495063"/>
                <a:gd name="connsiteY36" fmla="*/ 604968 h 605687"/>
                <a:gd name="connsiteX37" fmla="*/ 535003 w 1495063"/>
                <a:gd name="connsiteY37" fmla="*/ 604968 h 605687"/>
                <a:gd name="connsiteX38" fmla="*/ 676343 w 1495063"/>
                <a:gd name="connsiteY38" fmla="*/ 604968 h 605687"/>
                <a:gd name="connsiteX39" fmla="*/ 831818 w 1495063"/>
                <a:gd name="connsiteY39" fmla="*/ 566452 h 605687"/>
                <a:gd name="connsiteX40" fmla="*/ 937823 w 1495063"/>
                <a:gd name="connsiteY40" fmla="*/ 458680 h 605687"/>
                <a:gd name="connsiteX41" fmla="*/ 975632 w 1495063"/>
                <a:gd name="connsiteY41" fmla="*/ 302146 h 605687"/>
                <a:gd name="connsiteX42" fmla="*/ 937823 w 1495063"/>
                <a:gd name="connsiteY42" fmla="*/ 145964 h 605687"/>
                <a:gd name="connsiteX43" fmla="*/ 831818 w 1495063"/>
                <a:gd name="connsiteY43" fmla="*/ 39959 h 605687"/>
                <a:gd name="connsiteX44" fmla="*/ 676343 w 1495063"/>
                <a:gd name="connsiteY44" fmla="*/ 1090 h 605687"/>
                <a:gd name="connsiteX45" fmla="*/ 390482 w 1495063"/>
                <a:gd name="connsiteY45" fmla="*/ 531117 h 605687"/>
                <a:gd name="connsiteX46" fmla="*/ 79180 w 1495063"/>
                <a:gd name="connsiteY46" fmla="*/ 531117 h 605687"/>
                <a:gd name="connsiteX47" fmla="*/ 79180 w 1495063"/>
                <a:gd name="connsiteY47" fmla="*/ 337127 h 605687"/>
                <a:gd name="connsiteX48" fmla="*/ 301438 w 1495063"/>
                <a:gd name="connsiteY48" fmla="*/ 337127 h 605687"/>
                <a:gd name="connsiteX49" fmla="*/ 329706 w 1495063"/>
                <a:gd name="connsiteY49" fmla="*/ 326527 h 605687"/>
                <a:gd name="connsiteX50" fmla="*/ 330600 w 1495063"/>
                <a:gd name="connsiteY50" fmla="*/ 274065 h 605687"/>
                <a:gd name="connsiteX51" fmla="*/ 329706 w 1495063"/>
                <a:gd name="connsiteY51" fmla="*/ 273171 h 605687"/>
                <a:gd name="connsiteX52" fmla="*/ 301438 w 1495063"/>
                <a:gd name="connsiteY52" fmla="*/ 262570 h 605687"/>
                <a:gd name="connsiteX53" fmla="*/ 79180 w 1495063"/>
                <a:gd name="connsiteY53" fmla="*/ 262570 h 605687"/>
                <a:gd name="connsiteX54" fmla="*/ 79180 w 1495063"/>
                <a:gd name="connsiteY54" fmla="*/ 74234 h 605687"/>
                <a:gd name="connsiteX55" fmla="*/ 389069 w 1495063"/>
                <a:gd name="connsiteY55" fmla="*/ 74234 h 605687"/>
                <a:gd name="connsiteX56" fmla="*/ 417690 w 1495063"/>
                <a:gd name="connsiteY56" fmla="*/ 64340 h 605687"/>
                <a:gd name="connsiteX57" fmla="*/ 428291 w 1495063"/>
                <a:gd name="connsiteY57" fmla="*/ 37839 h 605687"/>
                <a:gd name="connsiteX58" fmla="*/ 417690 w 1495063"/>
                <a:gd name="connsiteY58" fmla="*/ 10631 h 605687"/>
                <a:gd name="connsiteX59" fmla="*/ 389069 w 1495063"/>
                <a:gd name="connsiteY59" fmla="*/ 30 h 605687"/>
                <a:gd name="connsiteX60" fmla="*/ 38898 w 1495063"/>
                <a:gd name="connsiteY60" fmla="*/ 30 h 605687"/>
                <a:gd name="connsiteX61" fmla="*/ 11690 w 1495063"/>
                <a:gd name="connsiteY61" fmla="*/ 13104 h 605687"/>
                <a:gd name="connsiteX62" fmla="*/ 29 w 1495063"/>
                <a:gd name="connsiteY62" fmla="*/ 42079 h 605687"/>
                <a:gd name="connsiteX63" fmla="*/ 29 w 1495063"/>
                <a:gd name="connsiteY63" fmla="*/ 564686 h 605687"/>
                <a:gd name="connsiteX64" fmla="*/ 11690 w 1495063"/>
                <a:gd name="connsiteY64" fmla="*/ 593307 h 605687"/>
                <a:gd name="connsiteX65" fmla="*/ 40311 w 1495063"/>
                <a:gd name="connsiteY65" fmla="*/ 604968 h 605687"/>
                <a:gd name="connsiteX66" fmla="*/ 390482 w 1495063"/>
                <a:gd name="connsiteY66" fmla="*/ 604968 h 605687"/>
                <a:gd name="connsiteX67" fmla="*/ 419104 w 1495063"/>
                <a:gd name="connsiteY67" fmla="*/ 594720 h 605687"/>
                <a:gd name="connsiteX68" fmla="*/ 429704 w 1495063"/>
                <a:gd name="connsiteY68" fmla="*/ 567159 h 605687"/>
                <a:gd name="connsiteX69" fmla="*/ 419104 w 1495063"/>
                <a:gd name="connsiteY69" fmla="*/ 540658 h 605687"/>
                <a:gd name="connsiteX70" fmla="*/ 390482 w 1495063"/>
                <a:gd name="connsiteY70" fmla="*/ 530764 h 60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5063" h="605687">
                  <a:moveTo>
                    <a:pt x="1123333" y="405324"/>
                  </a:moveTo>
                  <a:lnTo>
                    <a:pt x="1236405" y="129357"/>
                  </a:lnTo>
                  <a:lnTo>
                    <a:pt x="1347358" y="405324"/>
                  </a:lnTo>
                  <a:close/>
                  <a:moveTo>
                    <a:pt x="1491172" y="546665"/>
                  </a:moveTo>
                  <a:lnTo>
                    <a:pt x="1272800" y="27238"/>
                  </a:lnTo>
                  <a:cubicBezTo>
                    <a:pt x="1267945" y="10561"/>
                    <a:pt x="1252348" y="-662"/>
                    <a:pt x="1234992" y="30"/>
                  </a:cubicBezTo>
                  <a:cubicBezTo>
                    <a:pt x="1217692" y="-218"/>
                    <a:pt x="1202236" y="10802"/>
                    <a:pt x="1196830" y="27238"/>
                  </a:cubicBezTo>
                  <a:lnTo>
                    <a:pt x="979165" y="547018"/>
                  </a:lnTo>
                  <a:cubicBezTo>
                    <a:pt x="976872" y="552643"/>
                    <a:pt x="975558" y="558619"/>
                    <a:pt x="975278" y="564686"/>
                  </a:cubicBezTo>
                  <a:cubicBezTo>
                    <a:pt x="975165" y="575233"/>
                    <a:pt x="979232" y="585396"/>
                    <a:pt x="986586" y="592954"/>
                  </a:cubicBezTo>
                  <a:cubicBezTo>
                    <a:pt x="993685" y="601060"/>
                    <a:pt x="1004091" y="605484"/>
                    <a:pt x="1014854" y="604968"/>
                  </a:cubicBezTo>
                  <a:cubicBezTo>
                    <a:pt x="1022504" y="604996"/>
                    <a:pt x="1029999" y="602784"/>
                    <a:pt x="1036408" y="598607"/>
                  </a:cubicBezTo>
                  <a:cubicBezTo>
                    <a:pt x="1043203" y="594053"/>
                    <a:pt x="1048589" y="587689"/>
                    <a:pt x="1051956" y="580233"/>
                  </a:cubicBezTo>
                  <a:lnTo>
                    <a:pt x="1096125" y="472461"/>
                  </a:lnTo>
                  <a:lnTo>
                    <a:pt x="1374212" y="472461"/>
                  </a:lnTo>
                  <a:lnTo>
                    <a:pt x="1417674" y="580940"/>
                  </a:lnTo>
                  <a:cubicBezTo>
                    <a:pt x="1420667" y="588519"/>
                    <a:pt x="1425989" y="594950"/>
                    <a:pt x="1432869" y="599314"/>
                  </a:cubicBezTo>
                  <a:cubicBezTo>
                    <a:pt x="1439430" y="603448"/>
                    <a:pt x="1447020" y="605650"/>
                    <a:pt x="1454776" y="605674"/>
                  </a:cubicBezTo>
                  <a:cubicBezTo>
                    <a:pt x="1465525" y="605954"/>
                    <a:pt x="1475903" y="601727"/>
                    <a:pt x="1483398" y="594014"/>
                  </a:cubicBezTo>
                  <a:cubicBezTo>
                    <a:pt x="1491002" y="586738"/>
                    <a:pt x="1495224" y="576622"/>
                    <a:pt x="1495058" y="566099"/>
                  </a:cubicBezTo>
                  <a:cubicBezTo>
                    <a:pt x="1494899" y="560244"/>
                    <a:pt x="1493578" y="554477"/>
                    <a:pt x="1491172" y="549138"/>
                  </a:cubicBezTo>
                  <a:moveTo>
                    <a:pt x="674930" y="534651"/>
                  </a:moveTo>
                  <a:lnTo>
                    <a:pt x="574932" y="534651"/>
                  </a:lnTo>
                  <a:lnTo>
                    <a:pt x="574932" y="71407"/>
                  </a:lnTo>
                  <a:lnTo>
                    <a:pt x="674930" y="71407"/>
                  </a:lnTo>
                  <a:cubicBezTo>
                    <a:pt x="714915" y="70771"/>
                    <a:pt x="754339" y="80901"/>
                    <a:pt x="789062" y="100735"/>
                  </a:cubicBezTo>
                  <a:cubicBezTo>
                    <a:pt x="822832" y="120047"/>
                    <a:pt x="850500" y="148450"/>
                    <a:pt x="868920" y="182713"/>
                  </a:cubicBezTo>
                  <a:cubicBezTo>
                    <a:pt x="888100" y="219564"/>
                    <a:pt x="897813" y="260606"/>
                    <a:pt x="897188" y="302146"/>
                  </a:cubicBezTo>
                  <a:cubicBezTo>
                    <a:pt x="897813" y="343799"/>
                    <a:pt x="888100" y="384954"/>
                    <a:pt x="868920" y="421932"/>
                  </a:cubicBezTo>
                  <a:cubicBezTo>
                    <a:pt x="850712" y="456440"/>
                    <a:pt x="822998" y="485012"/>
                    <a:pt x="789062" y="504263"/>
                  </a:cubicBezTo>
                  <a:cubicBezTo>
                    <a:pt x="754158" y="524326"/>
                    <a:pt x="714477" y="534584"/>
                    <a:pt x="674223" y="533944"/>
                  </a:cubicBezTo>
                  <a:moveTo>
                    <a:pt x="674223" y="30"/>
                  </a:moveTo>
                  <a:lnTo>
                    <a:pt x="532883" y="30"/>
                  </a:lnTo>
                  <a:cubicBezTo>
                    <a:pt x="522703" y="839"/>
                    <a:pt x="513219" y="5518"/>
                    <a:pt x="506381" y="13104"/>
                  </a:cubicBezTo>
                  <a:cubicBezTo>
                    <a:pt x="498541" y="20657"/>
                    <a:pt x="494297" y="31200"/>
                    <a:pt x="494721" y="42079"/>
                  </a:cubicBezTo>
                  <a:lnTo>
                    <a:pt x="494721" y="564686"/>
                  </a:lnTo>
                  <a:cubicBezTo>
                    <a:pt x="494527" y="586738"/>
                    <a:pt x="512244" y="604773"/>
                    <a:pt x="534293" y="604968"/>
                  </a:cubicBezTo>
                  <a:cubicBezTo>
                    <a:pt x="534529" y="604971"/>
                    <a:pt x="534766" y="604971"/>
                    <a:pt x="535003" y="604968"/>
                  </a:cubicBezTo>
                  <a:lnTo>
                    <a:pt x="676343" y="604968"/>
                  </a:lnTo>
                  <a:cubicBezTo>
                    <a:pt x="730657" y="606042"/>
                    <a:pt x="784289" y="592756"/>
                    <a:pt x="831818" y="566452"/>
                  </a:cubicBezTo>
                  <a:cubicBezTo>
                    <a:pt x="876577" y="541202"/>
                    <a:pt x="913315" y="503849"/>
                    <a:pt x="937823" y="458680"/>
                  </a:cubicBezTo>
                  <a:cubicBezTo>
                    <a:pt x="963498" y="410554"/>
                    <a:pt x="976512" y="356685"/>
                    <a:pt x="975632" y="302146"/>
                  </a:cubicBezTo>
                  <a:cubicBezTo>
                    <a:pt x="976512" y="247718"/>
                    <a:pt x="963501" y="193964"/>
                    <a:pt x="937823" y="145964"/>
                  </a:cubicBezTo>
                  <a:cubicBezTo>
                    <a:pt x="913022" y="101468"/>
                    <a:pt x="876315" y="64761"/>
                    <a:pt x="831818" y="39959"/>
                  </a:cubicBezTo>
                  <a:cubicBezTo>
                    <a:pt x="784317" y="13547"/>
                    <a:pt x="730685" y="140"/>
                    <a:pt x="676343" y="1090"/>
                  </a:cubicBezTo>
                  <a:moveTo>
                    <a:pt x="390482" y="531117"/>
                  </a:moveTo>
                  <a:lnTo>
                    <a:pt x="79180" y="531117"/>
                  </a:lnTo>
                  <a:lnTo>
                    <a:pt x="79180" y="337127"/>
                  </a:lnTo>
                  <a:lnTo>
                    <a:pt x="301438" y="337127"/>
                  </a:lnTo>
                  <a:cubicBezTo>
                    <a:pt x="311890" y="337467"/>
                    <a:pt x="322056" y="333658"/>
                    <a:pt x="329706" y="326527"/>
                  </a:cubicBezTo>
                  <a:cubicBezTo>
                    <a:pt x="344441" y="312287"/>
                    <a:pt x="344840" y="288800"/>
                    <a:pt x="330600" y="274065"/>
                  </a:cubicBezTo>
                  <a:cubicBezTo>
                    <a:pt x="330306" y="273761"/>
                    <a:pt x="330010" y="273464"/>
                    <a:pt x="329706" y="273171"/>
                  </a:cubicBezTo>
                  <a:cubicBezTo>
                    <a:pt x="322056" y="266040"/>
                    <a:pt x="311890" y="262231"/>
                    <a:pt x="301438" y="262570"/>
                  </a:cubicBezTo>
                  <a:lnTo>
                    <a:pt x="79180" y="262570"/>
                  </a:lnTo>
                  <a:lnTo>
                    <a:pt x="79180" y="74234"/>
                  </a:lnTo>
                  <a:lnTo>
                    <a:pt x="389069" y="74234"/>
                  </a:lnTo>
                  <a:cubicBezTo>
                    <a:pt x="399521" y="74711"/>
                    <a:pt x="409761" y="71171"/>
                    <a:pt x="417690" y="64340"/>
                  </a:cubicBezTo>
                  <a:cubicBezTo>
                    <a:pt x="424793" y="57390"/>
                    <a:pt x="428641" y="47770"/>
                    <a:pt x="428291" y="37839"/>
                  </a:cubicBezTo>
                  <a:cubicBezTo>
                    <a:pt x="428845" y="27666"/>
                    <a:pt x="424980" y="17748"/>
                    <a:pt x="417690" y="10631"/>
                  </a:cubicBezTo>
                  <a:cubicBezTo>
                    <a:pt x="409931" y="3447"/>
                    <a:pt x="399638" y="-366"/>
                    <a:pt x="389069" y="30"/>
                  </a:cubicBezTo>
                  <a:lnTo>
                    <a:pt x="38898" y="30"/>
                  </a:lnTo>
                  <a:cubicBezTo>
                    <a:pt x="28456" y="623"/>
                    <a:pt x="18675" y="5323"/>
                    <a:pt x="11690" y="13104"/>
                  </a:cubicBezTo>
                  <a:cubicBezTo>
                    <a:pt x="3849" y="20657"/>
                    <a:pt x="-395" y="31200"/>
                    <a:pt x="29" y="42079"/>
                  </a:cubicBezTo>
                  <a:lnTo>
                    <a:pt x="29" y="564686"/>
                  </a:lnTo>
                  <a:cubicBezTo>
                    <a:pt x="-208" y="575427"/>
                    <a:pt x="4015" y="585788"/>
                    <a:pt x="11690" y="593307"/>
                  </a:cubicBezTo>
                  <a:cubicBezTo>
                    <a:pt x="19184" y="601021"/>
                    <a:pt x="29562" y="605247"/>
                    <a:pt x="40311" y="604968"/>
                  </a:cubicBezTo>
                  <a:lnTo>
                    <a:pt x="390482" y="604968"/>
                  </a:lnTo>
                  <a:cubicBezTo>
                    <a:pt x="400984" y="605346"/>
                    <a:pt x="411231" y="601678"/>
                    <a:pt x="419104" y="594720"/>
                  </a:cubicBezTo>
                  <a:cubicBezTo>
                    <a:pt x="426263" y="587374"/>
                    <a:pt x="430093" y="577410"/>
                    <a:pt x="429704" y="567159"/>
                  </a:cubicBezTo>
                  <a:cubicBezTo>
                    <a:pt x="430054" y="557226"/>
                    <a:pt x="426206" y="547608"/>
                    <a:pt x="419104" y="540658"/>
                  </a:cubicBezTo>
                  <a:cubicBezTo>
                    <a:pt x="411174" y="533827"/>
                    <a:pt x="400934" y="530287"/>
                    <a:pt x="390482" y="530764"/>
                  </a:cubicBezTo>
                </a:path>
              </a:pathLst>
            </a:custGeom>
            <a:solidFill>
              <a:schemeClr val="bg1"/>
            </a:solidFill>
            <a:ln w="35327" cap="flat">
              <a:noFill/>
              <a:prstDash val="solid"/>
              <a:miter/>
            </a:ln>
          </p:spPr>
          <p:txBody>
            <a:bodyPr rtlCol="0" anchor="ctr"/>
            <a:lstStyle/>
            <a:p>
              <a:endParaRPr lang="en-US"/>
            </a:p>
          </p:txBody>
        </p:sp>
        <p:sp>
          <p:nvSpPr>
            <p:cNvPr id="28" name="Graphic 10">
              <a:extLst>
                <a:ext uri="{FF2B5EF4-FFF2-40B4-BE49-F238E27FC236}">
                  <a16:creationId xmlns:a16="http://schemas.microsoft.com/office/drawing/2014/main" id="{E9AAAEA6-4C36-9A49-AF3C-7736E69B1FF3}"/>
                </a:ext>
              </a:extLst>
            </p:cNvPr>
            <p:cNvSpPr/>
            <p:nvPr/>
          </p:nvSpPr>
          <p:spPr>
            <a:xfrm>
              <a:off x="1233194" y="1000560"/>
              <a:ext cx="54065" cy="151587"/>
            </a:xfrm>
            <a:custGeom>
              <a:avLst/>
              <a:gdLst>
                <a:gd name="connsiteX0" fmla="*/ 26857 w 54065"/>
                <a:gd name="connsiteY0" fmla="*/ 151588 h 151587"/>
                <a:gd name="connsiteX1" fmla="*/ 0 w 54065"/>
                <a:gd name="connsiteY1" fmla="*/ 124737 h 151587"/>
                <a:gd name="connsiteX2" fmla="*/ 2 w 54065"/>
                <a:gd name="connsiteY2" fmla="*/ 124380 h 151587"/>
                <a:gd name="connsiteX3" fmla="*/ 2 w 54065"/>
                <a:gd name="connsiteY3" fmla="*/ 27208 h 151587"/>
                <a:gd name="connsiteX4" fmla="*/ 26501 w 54065"/>
                <a:gd name="connsiteY4" fmla="*/ 4 h 151587"/>
                <a:gd name="connsiteX5" fmla="*/ 26857 w 54065"/>
                <a:gd name="connsiteY5" fmla="*/ 0 h 151587"/>
                <a:gd name="connsiteX6" fmla="*/ 54065 w 54065"/>
                <a:gd name="connsiteY6" fmla="*/ 27208 h 151587"/>
                <a:gd name="connsiteX7" fmla="*/ 54065 w 54065"/>
                <a:gd name="connsiteY7" fmla="*/ 124380 h 151587"/>
                <a:gd name="connsiteX8" fmla="*/ 26857 w 54065"/>
                <a:gd name="connsiteY8" fmla="*/ 151588 h 15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65" h="151587">
                  <a:moveTo>
                    <a:pt x="26857" y="151588"/>
                  </a:moveTo>
                  <a:cubicBezTo>
                    <a:pt x="12026" y="151588"/>
                    <a:pt x="1" y="139567"/>
                    <a:pt x="0" y="124737"/>
                  </a:cubicBezTo>
                  <a:cubicBezTo>
                    <a:pt x="0" y="124616"/>
                    <a:pt x="1" y="124500"/>
                    <a:pt x="2" y="124380"/>
                  </a:cubicBezTo>
                  <a:lnTo>
                    <a:pt x="2" y="27208"/>
                  </a:lnTo>
                  <a:cubicBezTo>
                    <a:pt x="-193" y="12378"/>
                    <a:pt x="11671" y="198"/>
                    <a:pt x="26501" y="4"/>
                  </a:cubicBezTo>
                  <a:cubicBezTo>
                    <a:pt x="26620" y="0"/>
                    <a:pt x="26738" y="0"/>
                    <a:pt x="26857" y="0"/>
                  </a:cubicBezTo>
                  <a:cubicBezTo>
                    <a:pt x="41884" y="0"/>
                    <a:pt x="54065" y="12180"/>
                    <a:pt x="54065" y="27208"/>
                  </a:cubicBezTo>
                  <a:lnTo>
                    <a:pt x="54065" y="124380"/>
                  </a:lnTo>
                  <a:cubicBezTo>
                    <a:pt x="54065" y="139408"/>
                    <a:pt x="41884" y="151588"/>
                    <a:pt x="26857" y="151588"/>
                  </a:cubicBezTo>
                  <a:close/>
                </a:path>
              </a:pathLst>
            </a:custGeom>
            <a:solidFill>
              <a:schemeClr val="bg1"/>
            </a:solidFill>
            <a:ln w="35327"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054A7A18-9CB4-5D47-9A69-850EE8A12F08}"/>
                </a:ext>
              </a:extLst>
            </p:cNvPr>
            <p:cNvSpPr/>
            <p:nvPr/>
          </p:nvSpPr>
          <p:spPr>
            <a:xfrm>
              <a:off x="1329308" y="950384"/>
              <a:ext cx="54062" cy="207063"/>
            </a:xfrm>
            <a:custGeom>
              <a:avLst/>
              <a:gdLst>
                <a:gd name="connsiteX0" fmla="*/ 27208 w 54062"/>
                <a:gd name="connsiteY0" fmla="*/ 207064 h 207063"/>
                <a:gd name="connsiteX1" fmla="*/ 0 w 54062"/>
                <a:gd name="connsiteY1" fmla="*/ 179856 h 207063"/>
                <a:gd name="connsiteX2" fmla="*/ 0 w 54062"/>
                <a:gd name="connsiteY2" fmla="*/ 27208 h 207063"/>
                <a:gd name="connsiteX3" fmla="*/ 27208 w 54062"/>
                <a:gd name="connsiteY3" fmla="*/ 0 h 207063"/>
                <a:gd name="connsiteX4" fmla="*/ 54063 w 54062"/>
                <a:gd name="connsiteY4" fmla="*/ 27208 h 207063"/>
                <a:gd name="connsiteX5" fmla="*/ 54063 w 54062"/>
                <a:gd name="connsiteY5" fmla="*/ 179856 h 207063"/>
                <a:gd name="connsiteX6" fmla="*/ 27208 w 54062"/>
                <a:gd name="connsiteY6" fmla="*/ 207064 h 2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62" h="207063">
                  <a:moveTo>
                    <a:pt x="27208" y="207064"/>
                  </a:moveTo>
                  <a:cubicBezTo>
                    <a:pt x="12261" y="206873"/>
                    <a:pt x="190" y="194803"/>
                    <a:pt x="0" y="179856"/>
                  </a:cubicBezTo>
                  <a:lnTo>
                    <a:pt x="0" y="27208"/>
                  </a:lnTo>
                  <a:cubicBezTo>
                    <a:pt x="190" y="12261"/>
                    <a:pt x="12261" y="191"/>
                    <a:pt x="27208" y="0"/>
                  </a:cubicBezTo>
                  <a:cubicBezTo>
                    <a:pt x="42097" y="194"/>
                    <a:pt x="54064" y="12318"/>
                    <a:pt x="54063" y="27208"/>
                  </a:cubicBezTo>
                  <a:lnTo>
                    <a:pt x="54063" y="179856"/>
                  </a:lnTo>
                  <a:cubicBezTo>
                    <a:pt x="54064" y="194746"/>
                    <a:pt x="42097" y="206869"/>
                    <a:pt x="27208" y="207064"/>
                  </a:cubicBezTo>
                  <a:close/>
                </a:path>
              </a:pathLst>
            </a:custGeom>
            <a:solidFill>
              <a:schemeClr val="bg1"/>
            </a:solidFill>
            <a:ln w="35327" cap="flat">
              <a:noFill/>
              <a:prstDash val="solid"/>
              <a:miter/>
            </a:ln>
          </p:spPr>
          <p:txBody>
            <a:bodyPr rtlCol="0" anchor="ctr"/>
            <a:lstStyle/>
            <a:p>
              <a:endParaRPr lang="en-US"/>
            </a:p>
          </p:txBody>
        </p:sp>
        <p:sp>
          <p:nvSpPr>
            <p:cNvPr id="30" name="Graphic 10">
              <a:extLst>
                <a:ext uri="{FF2B5EF4-FFF2-40B4-BE49-F238E27FC236}">
                  <a16:creationId xmlns:a16="http://schemas.microsoft.com/office/drawing/2014/main" id="{0CFC07A0-C78C-D34A-BED7-08D03C4D8E8C}"/>
                </a:ext>
              </a:extLst>
            </p:cNvPr>
            <p:cNvSpPr/>
            <p:nvPr/>
          </p:nvSpPr>
          <p:spPr>
            <a:xfrm>
              <a:off x="1422942" y="970171"/>
              <a:ext cx="54066" cy="181975"/>
            </a:xfrm>
            <a:custGeom>
              <a:avLst/>
              <a:gdLst>
                <a:gd name="connsiteX0" fmla="*/ 26858 w 54066"/>
                <a:gd name="connsiteY0" fmla="*/ 181976 h 181975"/>
                <a:gd name="connsiteX1" fmla="*/ 0 w 54066"/>
                <a:gd name="connsiteY1" fmla="*/ 155125 h 181975"/>
                <a:gd name="connsiteX2" fmla="*/ 4 w 54066"/>
                <a:gd name="connsiteY2" fmla="*/ 154768 h 181975"/>
                <a:gd name="connsiteX3" fmla="*/ 4 w 54066"/>
                <a:gd name="connsiteY3" fmla="*/ 27208 h 181975"/>
                <a:gd name="connsiteX4" fmla="*/ 26858 w 54066"/>
                <a:gd name="connsiteY4" fmla="*/ 0 h 181975"/>
                <a:gd name="connsiteX5" fmla="*/ 54066 w 54066"/>
                <a:gd name="connsiteY5" fmla="*/ 27208 h 181975"/>
                <a:gd name="connsiteX6" fmla="*/ 54066 w 54066"/>
                <a:gd name="connsiteY6" fmla="*/ 154768 h 181975"/>
                <a:gd name="connsiteX7" fmla="*/ 26858 w 54066"/>
                <a:gd name="connsiteY7" fmla="*/ 181976 h 18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6" h="181975">
                  <a:moveTo>
                    <a:pt x="26858" y="181976"/>
                  </a:moveTo>
                  <a:cubicBezTo>
                    <a:pt x="12028" y="181976"/>
                    <a:pt x="4" y="169955"/>
                    <a:pt x="0" y="155125"/>
                  </a:cubicBezTo>
                  <a:cubicBezTo>
                    <a:pt x="0" y="155005"/>
                    <a:pt x="4" y="154888"/>
                    <a:pt x="4" y="154768"/>
                  </a:cubicBezTo>
                  <a:lnTo>
                    <a:pt x="4" y="27208"/>
                  </a:lnTo>
                  <a:cubicBezTo>
                    <a:pt x="4" y="12318"/>
                    <a:pt x="11972" y="194"/>
                    <a:pt x="26858" y="0"/>
                  </a:cubicBezTo>
                  <a:cubicBezTo>
                    <a:pt x="41805" y="191"/>
                    <a:pt x="53875" y="12261"/>
                    <a:pt x="54066" y="27208"/>
                  </a:cubicBezTo>
                  <a:lnTo>
                    <a:pt x="54066" y="154768"/>
                  </a:lnTo>
                  <a:cubicBezTo>
                    <a:pt x="54066" y="169796"/>
                    <a:pt x="41886" y="181976"/>
                    <a:pt x="26858" y="181976"/>
                  </a:cubicBezTo>
                  <a:close/>
                </a:path>
              </a:pathLst>
            </a:custGeom>
            <a:solidFill>
              <a:schemeClr val="bg1"/>
            </a:solidFill>
            <a:ln w="35327" cap="flat">
              <a:noFill/>
              <a:prstDash val="solid"/>
              <a:miter/>
            </a:ln>
          </p:spPr>
          <p:txBody>
            <a:bodyPr rtlCol="0" anchor="ctr"/>
            <a:lstStyle/>
            <a:p>
              <a:endParaRPr lang="en-US"/>
            </a:p>
          </p:txBody>
        </p:sp>
        <p:sp>
          <p:nvSpPr>
            <p:cNvPr id="31" name="Graphic 10">
              <a:extLst>
                <a:ext uri="{FF2B5EF4-FFF2-40B4-BE49-F238E27FC236}">
                  <a16:creationId xmlns:a16="http://schemas.microsoft.com/office/drawing/2014/main" id="{9FDE3700-0A94-5D48-9DA1-BEBE07F9CC49}"/>
                </a:ext>
              </a:extLst>
            </p:cNvPr>
            <p:cNvSpPr/>
            <p:nvPr/>
          </p:nvSpPr>
          <p:spPr>
            <a:xfrm>
              <a:off x="1520824" y="922116"/>
              <a:ext cx="54062" cy="230031"/>
            </a:xfrm>
            <a:custGeom>
              <a:avLst/>
              <a:gdLst>
                <a:gd name="connsiteX0" fmla="*/ 27208 w 54062"/>
                <a:gd name="connsiteY0" fmla="*/ 230032 h 230031"/>
                <a:gd name="connsiteX1" fmla="*/ 0 w 54062"/>
                <a:gd name="connsiteY1" fmla="*/ 202824 h 230031"/>
                <a:gd name="connsiteX2" fmla="*/ 0 w 54062"/>
                <a:gd name="connsiteY2" fmla="*/ 26148 h 230031"/>
                <a:gd name="connsiteX3" fmla="*/ 27208 w 54062"/>
                <a:gd name="connsiteY3" fmla="*/ 0 h 230031"/>
                <a:gd name="connsiteX4" fmla="*/ 54063 w 54062"/>
                <a:gd name="connsiteY4" fmla="*/ 27208 h 230031"/>
                <a:gd name="connsiteX5" fmla="*/ 54063 w 54062"/>
                <a:gd name="connsiteY5" fmla="*/ 203884 h 230031"/>
                <a:gd name="connsiteX6" fmla="*/ 27208 w 54062"/>
                <a:gd name="connsiteY6" fmla="*/ 230032 h 23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62" h="230031">
                  <a:moveTo>
                    <a:pt x="27208" y="230032"/>
                  </a:moveTo>
                  <a:cubicBezTo>
                    <a:pt x="12180" y="230032"/>
                    <a:pt x="0" y="217852"/>
                    <a:pt x="0" y="202824"/>
                  </a:cubicBezTo>
                  <a:lnTo>
                    <a:pt x="0" y="26148"/>
                  </a:lnTo>
                  <a:cubicBezTo>
                    <a:pt x="746" y="11616"/>
                    <a:pt x="12657" y="167"/>
                    <a:pt x="27208" y="0"/>
                  </a:cubicBezTo>
                  <a:cubicBezTo>
                    <a:pt x="42095" y="193"/>
                    <a:pt x="54063" y="12319"/>
                    <a:pt x="54063" y="27208"/>
                  </a:cubicBezTo>
                  <a:lnTo>
                    <a:pt x="54063" y="203884"/>
                  </a:lnTo>
                  <a:cubicBezTo>
                    <a:pt x="53681" y="218438"/>
                    <a:pt x="41766" y="230035"/>
                    <a:pt x="27208" y="230032"/>
                  </a:cubicBezTo>
                  <a:close/>
                </a:path>
              </a:pathLst>
            </a:custGeom>
            <a:solidFill>
              <a:schemeClr val="bg1"/>
            </a:solidFill>
            <a:ln w="35327" cap="flat">
              <a:noFill/>
              <a:prstDash val="solid"/>
              <a:miter/>
            </a:ln>
          </p:spPr>
          <p:txBody>
            <a:bodyPr rtlCol="0" anchor="ctr"/>
            <a:lstStyle/>
            <a:p>
              <a:endParaRPr lang="en-US"/>
            </a:p>
          </p:txBody>
        </p:sp>
        <p:sp>
          <p:nvSpPr>
            <p:cNvPr id="32" name="Graphic 10">
              <a:extLst>
                <a:ext uri="{FF2B5EF4-FFF2-40B4-BE49-F238E27FC236}">
                  <a16:creationId xmlns:a16="http://schemas.microsoft.com/office/drawing/2014/main" id="{8CEFE9B0-FFC1-A947-B3AF-456BFCEAB363}"/>
                </a:ext>
              </a:extLst>
            </p:cNvPr>
            <p:cNvSpPr/>
            <p:nvPr/>
          </p:nvSpPr>
          <p:spPr>
            <a:xfrm>
              <a:off x="1235554" y="824929"/>
              <a:ext cx="335255" cy="149484"/>
            </a:xfrm>
            <a:custGeom>
              <a:avLst/>
              <a:gdLst>
                <a:gd name="connsiteX0" fmla="*/ 26970 w 335255"/>
                <a:gd name="connsiteY0" fmla="*/ 149483 h 149484"/>
                <a:gd name="connsiteX1" fmla="*/ 4709 w 335255"/>
                <a:gd name="connsiteY1" fmla="*/ 137822 h 149484"/>
                <a:gd name="connsiteX2" fmla="*/ 11423 w 335255"/>
                <a:gd name="connsiteY2" fmla="*/ 100367 h 149484"/>
                <a:gd name="connsiteX3" fmla="*/ 104001 w 335255"/>
                <a:gd name="connsiteY3" fmla="*/ 36764 h 149484"/>
                <a:gd name="connsiteX4" fmla="*/ 128382 w 335255"/>
                <a:gd name="connsiteY4" fmla="*/ 33583 h 149484"/>
                <a:gd name="connsiteX5" fmla="*/ 211773 w 335255"/>
                <a:gd name="connsiteY5" fmla="*/ 62912 h 149484"/>
                <a:gd name="connsiteX6" fmla="*/ 292690 w 335255"/>
                <a:gd name="connsiteY6" fmla="*/ 4962 h 149484"/>
                <a:gd name="connsiteX7" fmla="*/ 330135 w 335255"/>
                <a:gd name="connsiteY7" fmla="*/ 11307 h 149484"/>
                <a:gd name="connsiteX8" fmla="*/ 330146 w 335255"/>
                <a:gd name="connsiteY8" fmla="*/ 11322 h 149484"/>
                <a:gd name="connsiteX9" fmla="*/ 324139 w 335255"/>
                <a:gd name="connsiteY9" fmla="*/ 49131 h 149484"/>
                <a:gd name="connsiteX10" fmla="*/ 231561 w 335255"/>
                <a:gd name="connsiteY10" fmla="*/ 115208 h 149484"/>
                <a:gd name="connsiteX11" fmla="*/ 206826 w 335255"/>
                <a:gd name="connsiteY11" fmla="*/ 118741 h 149484"/>
                <a:gd name="connsiteX12" fmla="*/ 123435 w 335255"/>
                <a:gd name="connsiteY12" fmla="*/ 89060 h 149484"/>
                <a:gd name="connsiteX13" fmla="*/ 42164 w 335255"/>
                <a:gd name="connsiteY13" fmla="*/ 144889 h 149484"/>
                <a:gd name="connsiteX14" fmla="*/ 26970 w 335255"/>
                <a:gd name="connsiteY14" fmla="*/ 149483 h 14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255" h="149484">
                  <a:moveTo>
                    <a:pt x="26970" y="149483"/>
                  </a:moveTo>
                  <a:cubicBezTo>
                    <a:pt x="18077" y="149522"/>
                    <a:pt x="9741" y="145154"/>
                    <a:pt x="4709" y="137822"/>
                  </a:cubicBezTo>
                  <a:cubicBezTo>
                    <a:pt x="-3607" y="125589"/>
                    <a:pt x="-626" y="108951"/>
                    <a:pt x="11423" y="100367"/>
                  </a:cubicBezTo>
                  <a:lnTo>
                    <a:pt x="104001" y="36764"/>
                  </a:lnTo>
                  <a:cubicBezTo>
                    <a:pt x="111091" y="31710"/>
                    <a:pt x="120232" y="30518"/>
                    <a:pt x="128382" y="33583"/>
                  </a:cubicBezTo>
                  <a:lnTo>
                    <a:pt x="211773" y="62912"/>
                  </a:lnTo>
                  <a:lnTo>
                    <a:pt x="292690" y="4962"/>
                  </a:lnTo>
                  <a:cubicBezTo>
                    <a:pt x="304782" y="-3626"/>
                    <a:pt x="321548" y="-785"/>
                    <a:pt x="330135" y="11307"/>
                  </a:cubicBezTo>
                  <a:cubicBezTo>
                    <a:pt x="330138" y="11312"/>
                    <a:pt x="330142" y="11317"/>
                    <a:pt x="330146" y="11322"/>
                  </a:cubicBezTo>
                  <a:cubicBezTo>
                    <a:pt x="338849" y="23440"/>
                    <a:pt x="336167" y="40306"/>
                    <a:pt x="324139" y="49131"/>
                  </a:cubicBezTo>
                  <a:lnTo>
                    <a:pt x="231561" y="115208"/>
                  </a:lnTo>
                  <a:cubicBezTo>
                    <a:pt x="224398" y="120384"/>
                    <a:pt x="215151" y="121706"/>
                    <a:pt x="206826" y="118741"/>
                  </a:cubicBezTo>
                  <a:lnTo>
                    <a:pt x="123435" y="89060"/>
                  </a:lnTo>
                  <a:lnTo>
                    <a:pt x="42164" y="144889"/>
                  </a:lnTo>
                  <a:cubicBezTo>
                    <a:pt x="37688" y="147935"/>
                    <a:pt x="32385" y="149539"/>
                    <a:pt x="26970" y="149483"/>
                  </a:cubicBezTo>
                  <a:close/>
                </a:path>
              </a:pathLst>
            </a:custGeom>
            <a:solidFill>
              <a:schemeClr val="bg1"/>
            </a:solidFill>
            <a:ln w="35327"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C5258D12-F42F-344E-A910-7CC8D735914E}"/>
                </a:ext>
              </a:extLst>
            </p:cNvPr>
            <p:cNvSpPr/>
            <p:nvPr/>
          </p:nvSpPr>
          <p:spPr>
            <a:xfrm>
              <a:off x="1272629" y="1096357"/>
              <a:ext cx="510855" cy="384154"/>
            </a:xfrm>
            <a:custGeom>
              <a:avLst/>
              <a:gdLst>
                <a:gd name="connsiteX0" fmla="*/ 310738 w 510855"/>
                <a:gd name="connsiteY0" fmla="*/ 382993 h 384154"/>
                <a:gd name="connsiteX1" fmla="*/ 282470 w 510855"/>
                <a:gd name="connsiteY1" fmla="*/ 375219 h 384154"/>
                <a:gd name="connsiteX2" fmla="*/ 259149 w 510855"/>
                <a:gd name="connsiteY2" fmla="*/ 337764 h 384154"/>
                <a:gd name="connsiteX3" fmla="*/ 214273 w 510855"/>
                <a:gd name="connsiteY3" fmla="*/ 287235 h 384154"/>
                <a:gd name="connsiteX4" fmla="*/ 186712 w 510855"/>
                <a:gd name="connsiteY4" fmla="*/ 264974 h 384154"/>
                <a:gd name="connsiteX5" fmla="*/ 179291 w 510855"/>
                <a:gd name="connsiteY5" fmla="*/ 257907 h 384154"/>
                <a:gd name="connsiteX6" fmla="*/ 175405 w 510855"/>
                <a:gd name="connsiteY6" fmla="*/ 253667 h 384154"/>
                <a:gd name="connsiteX7" fmla="*/ 151730 w 510855"/>
                <a:gd name="connsiteY7" fmla="*/ 245539 h 384154"/>
                <a:gd name="connsiteX8" fmla="*/ 72226 w 510855"/>
                <a:gd name="connsiteY8" fmla="*/ 222218 h 384154"/>
                <a:gd name="connsiteX9" fmla="*/ 5443 w 510855"/>
                <a:gd name="connsiteY9" fmla="*/ 112326 h 384154"/>
                <a:gd name="connsiteX10" fmla="*/ 1556 w 510855"/>
                <a:gd name="connsiteY10" fmla="*/ 101019 h 384154"/>
                <a:gd name="connsiteX11" fmla="*/ 17987 w 510855"/>
                <a:gd name="connsiteY11" fmla="*/ 66567 h 384154"/>
                <a:gd name="connsiteX12" fmla="*/ 52438 w 510855"/>
                <a:gd name="connsiteY12" fmla="*/ 82998 h 384154"/>
                <a:gd name="connsiteX13" fmla="*/ 56679 w 510855"/>
                <a:gd name="connsiteY13" fmla="*/ 95719 h 384154"/>
                <a:gd name="connsiteX14" fmla="*/ 86713 w 510855"/>
                <a:gd name="connsiteY14" fmla="*/ 169922 h 384154"/>
                <a:gd name="connsiteX15" fmla="*/ 169751 w 510855"/>
                <a:gd name="connsiteY15" fmla="*/ 194304 h 384154"/>
                <a:gd name="connsiteX16" fmla="*/ 200139 w 510855"/>
                <a:gd name="connsiteY16" fmla="*/ 204904 h 384154"/>
                <a:gd name="connsiteX17" fmla="*/ 218160 w 510855"/>
                <a:gd name="connsiteY17" fmla="*/ 220098 h 384154"/>
                <a:gd name="connsiteX18" fmla="*/ 224520 w 510855"/>
                <a:gd name="connsiteY18" fmla="*/ 226458 h 384154"/>
                <a:gd name="connsiteX19" fmla="*/ 239715 w 510855"/>
                <a:gd name="connsiteY19" fmla="*/ 239179 h 384154"/>
                <a:gd name="connsiteX20" fmla="*/ 312152 w 510855"/>
                <a:gd name="connsiteY20" fmla="*/ 327164 h 384154"/>
                <a:gd name="connsiteX21" fmla="*/ 312152 w 510855"/>
                <a:gd name="connsiteY21" fmla="*/ 328930 h 384154"/>
                <a:gd name="connsiteX22" fmla="*/ 315332 w 510855"/>
                <a:gd name="connsiteY22" fmla="*/ 328930 h 384154"/>
                <a:gd name="connsiteX23" fmla="*/ 389535 w 510855"/>
                <a:gd name="connsiteY23" fmla="*/ 314796 h 384154"/>
                <a:gd name="connsiteX24" fmla="*/ 445365 w 510855"/>
                <a:gd name="connsiteY24" fmla="*/ 304196 h 384154"/>
                <a:gd name="connsiteX25" fmla="*/ 439711 w 510855"/>
                <a:gd name="connsiteY25" fmla="*/ 270981 h 384154"/>
                <a:gd name="connsiteX26" fmla="*/ 453139 w 510855"/>
                <a:gd name="connsiteY26" fmla="*/ 197130 h 384154"/>
                <a:gd name="connsiteX27" fmla="*/ 456672 w 510855"/>
                <a:gd name="connsiteY27" fmla="*/ 178049 h 384154"/>
                <a:gd name="connsiteX28" fmla="*/ 450665 w 510855"/>
                <a:gd name="connsiteY28" fmla="*/ 169216 h 384154"/>
                <a:gd name="connsiteX29" fmla="*/ 411443 w 510855"/>
                <a:gd name="connsiteY29" fmla="*/ 120100 h 384154"/>
                <a:gd name="connsiteX30" fmla="*/ 369394 w 510855"/>
                <a:gd name="connsiteY30" fmla="*/ 84765 h 384154"/>
                <a:gd name="connsiteX31" fmla="*/ 326992 w 510855"/>
                <a:gd name="connsiteY31" fmla="*/ 49430 h 384154"/>
                <a:gd name="connsiteX32" fmla="*/ 318968 w 510855"/>
                <a:gd name="connsiteY32" fmla="*/ 12310 h 384154"/>
                <a:gd name="connsiteX33" fmla="*/ 356091 w 510855"/>
                <a:gd name="connsiteY33" fmla="*/ 4285 h 384154"/>
                <a:gd name="connsiteX34" fmla="*/ 362327 w 510855"/>
                <a:gd name="connsiteY34" fmla="*/ 9854 h 384154"/>
                <a:gd name="connsiteX35" fmla="*/ 402256 w 510855"/>
                <a:gd name="connsiteY35" fmla="*/ 45189 h 384154"/>
                <a:gd name="connsiteX36" fmla="*/ 446778 w 510855"/>
                <a:gd name="connsiteY36" fmla="*/ 82998 h 384154"/>
                <a:gd name="connsiteX37" fmla="*/ 493774 w 510855"/>
                <a:gd name="connsiteY37" fmla="*/ 141301 h 384154"/>
                <a:gd name="connsiteX38" fmla="*/ 505435 w 510855"/>
                <a:gd name="connsiteY38" fmla="*/ 157908 h 384154"/>
                <a:gd name="connsiteX39" fmla="*/ 510382 w 510855"/>
                <a:gd name="connsiteY39" fmla="*/ 179109 h 384154"/>
                <a:gd name="connsiteX40" fmla="*/ 504728 w 510855"/>
                <a:gd name="connsiteY40" fmla="*/ 209144 h 384154"/>
                <a:gd name="connsiteX41" fmla="*/ 492007 w 510855"/>
                <a:gd name="connsiteY41" fmla="*/ 279815 h 384154"/>
                <a:gd name="connsiteX42" fmla="*/ 506848 w 510855"/>
                <a:gd name="connsiteY42" fmla="*/ 327164 h 384154"/>
                <a:gd name="connsiteX43" fmla="*/ 459146 w 510855"/>
                <a:gd name="connsiteY43" fmla="*/ 358612 h 384154"/>
                <a:gd name="connsiteX44" fmla="*/ 397663 w 510855"/>
                <a:gd name="connsiteY44" fmla="*/ 369919 h 384154"/>
                <a:gd name="connsiteX45" fmla="*/ 326992 w 510855"/>
                <a:gd name="connsiteY45" fmla="*/ 384053 h 384154"/>
                <a:gd name="connsiteX46" fmla="*/ 310738 w 510855"/>
                <a:gd name="connsiteY46" fmla="*/ 382993 h 38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0855" h="384154">
                  <a:moveTo>
                    <a:pt x="310738" y="382993"/>
                  </a:moveTo>
                  <a:cubicBezTo>
                    <a:pt x="300749" y="383297"/>
                    <a:pt x="290901" y="380587"/>
                    <a:pt x="282470" y="375219"/>
                  </a:cubicBezTo>
                  <a:cubicBezTo>
                    <a:pt x="269884" y="366467"/>
                    <a:pt x="261449" y="352923"/>
                    <a:pt x="259149" y="337764"/>
                  </a:cubicBezTo>
                  <a:cubicBezTo>
                    <a:pt x="254909" y="315856"/>
                    <a:pt x="242541" y="302429"/>
                    <a:pt x="214273" y="287235"/>
                  </a:cubicBezTo>
                  <a:cubicBezTo>
                    <a:pt x="204026" y="281235"/>
                    <a:pt x="194733" y="273730"/>
                    <a:pt x="186712" y="264974"/>
                  </a:cubicBezTo>
                  <a:lnTo>
                    <a:pt x="179291" y="257907"/>
                  </a:lnTo>
                  <a:lnTo>
                    <a:pt x="175405" y="253667"/>
                  </a:lnTo>
                  <a:lnTo>
                    <a:pt x="151730" y="245539"/>
                  </a:lnTo>
                  <a:cubicBezTo>
                    <a:pt x="125898" y="235642"/>
                    <a:pt x="99311" y="227844"/>
                    <a:pt x="72226" y="222218"/>
                  </a:cubicBezTo>
                  <a:cubicBezTo>
                    <a:pt x="43958" y="216918"/>
                    <a:pt x="28057" y="182643"/>
                    <a:pt x="5443" y="112326"/>
                  </a:cubicBezTo>
                  <a:lnTo>
                    <a:pt x="1556" y="101019"/>
                  </a:lnTo>
                  <a:cubicBezTo>
                    <a:pt x="-3420" y="86970"/>
                    <a:pt x="3936" y="71542"/>
                    <a:pt x="17987" y="66567"/>
                  </a:cubicBezTo>
                  <a:cubicBezTo>
                    <a:pt x="32038" y="61592"/>
                    <a:pt x="47462" y="68949"/>
                    <a:pt x="52438" y="82998"/>
                  </a:cubicBezTo>
                  <a:cubicBezTo>
                    <a:pt x="52438" y="85825"/>
                    <a:pt x="53852" y="90065"/>
                    <a:pt x="56679" y="95719"/>
                  </a:cubicBezTo>
                  <a:cubicBezTo>
                    <a:pt x="63525" y="121619"/>
                    <a:pt x="73616" y="146552"/>
                    <a:pt x="86713" y="169922"/>
                  </a:cubicBezTo>
                  <a:cubicBezTo>
                    <a:pt x="114909" y="176173"/>
                    <a:pt x="142652" y="184321"/>
                    <a:pt x="169751" y="194304"/>
                  </a:cubicBezTo>
                  <a:lnTo>
                    <a:pt x="200139" y="204904"/>
                  </a:lnTo>
                  <a:cubicBezTo>
                    <a:pt x="207708" y="207756"/>
                    <a:pt x="214068" y="213119"/>
                    <a:pt x="218160" y="220098"/>
                  </a:cubicBezTo>
                  <a:lnTo>
                    <a:pt x="224520" y="226458"/>
                  </a:lnTo>
                  <a:cubicBezTo>
                    <a:pt x="229068" y="231282"/>
                    <a:pt x="234167" y="235550"/>
                    <a:pt x="239715" y="239179"/>
                  </a:cubicBezTo>
                  <a:cubicBezTo>
                    <a:pt x="276417" y="255398"/>
                    <a:pt x="303282" y="288030"/>
                    <a:pt x="312152" y="327164"/>
                  </a:cubicBezTo>
                  <a:cubicBezTo>
                    <a:pt x="312318" y="327740"/>
                    <a:pt x="312318" y="328354"/>
                    <a:pt x="312152" y="328930"/>
                  </a:cubicBezTo>
                  <a:lnTo>
                    <a:pt x="315332" y="328930"/>
                  </a:lnTo>
                  <a:cubicBezTo>
                    <a:pt x="340066" y="323630"/>
                    <a:pt x="364801" y="319036"/>
                    <a:pt x="389535" y="314796"/>
                  </a:cubicBezTo>
                  <a:lnTo>
                    <a:pt x="445365" y="304196"/>
                  </a:lnTo>
                  <a:cubicBezTo>
                    <a:pt x="439736" y="294097"/>
                    <a:pt x="437740" y="282373"/>
                    <a:pt x="439711" y="270981"/>
                  </a:cubicBezTo>
                  <a:cubicBezTo>
                    <a:pt x="443598" y="247660"/>
                    <a:pt x="448192" y="224338"/>
                    <a:pt x="453139" y="197130"/>
                  </a:cubicBezTo>
                  <a:lnTo>
                    <a:pt x="456672" y="178049"/>
                  </a:lnTo>
                  <a:cubicBezTo>
                    <a:pt x="454506" y="175219"/>
                    <a:pt x="452503" y="172269"/>
                    <a:pt x="450665" y="169216"/>
                  </a:cubicBezTo>
                  <a:cubicBezTo>
                    <a:pt x="439376" y="151495"/>
                    <a:pt x="426227" y="135029"/>
                    <a:pt x="411443" y="120100"/>
                  </a:cubicBezTo>
                  <a:cubicBezTo>
                    <a:pt x="401903" y="111266"/>
                    <a:pt x="385649" y="97839"/>
                    <a:pt x="369394" y="84765"/>
                  </a:cubicBezTo>
                  <a:cubicBezTo>
                    <a:pt x="353140" y="71691"/>
                    <a:pt x="336886" y="57910"/>
                    <a:pt x="326992" y="49430"/>
                  </a:cubicBezTo>
                  <a:cubicBezTo>
                    <a:pt x="314526" y="41394"/>
                    <a:pt x="310932" y="24776"/>
                    <a:pt x="318968" y="12310"/>
                  </a:cubicBezTo>
                  <a:cubicBezTo>
                    <a:pt x="327003" y="-156"/>
                    <a:pt x="343625" y="-3750"/>
                    <a:pt x="356091" y="4285"/>
                  </a:cubicBezTo>
                  <a:cubicBezTo>
                    <a:pt x="358448" y="5805"/>
                    <a:pt x="360550" y="7685"/>
                    <a:pt x="362327" y="9854"/>
                  </a:cubicBezTo>
                  <a:cubicBezTo>
                    <a:pt x="371515" y="18335"/>
                    <a:pt x="387062" y="30702"/>
                    <a:pt x="402256" y="45189"/>
                  </a:cubicBezTo>
                  <a:cubicBezTo>
                    <a:pt x="417450" y="59677"/>
                    <a:pt x="437591" y="73457"/>
                    <a:pt x="446778" y="82998"/>
                  </a:cubicBezTo>
                  <a:cubicBezTo>
                    <a:pt x="464584" y="100605"/>
                    <a:pt x="480350" y="120163"/>
                    <a:pt x="493774" y="141301"/>
                  </a:cubicBezTo>
                  <a:cubicBezTo>
                    <a:pt x="498014" y="147661"/>
                    <a:pt x="501901" y="153315"/>
                    <a:pt x="505435" y="157908"/>
                  </a:cubicBezTo>
                  <a:cubicBezTo>
                    <a:pt x="510004" y="163961"/>
                    <a:pt x="511799" y="171661"/>
                    <a:pt x="510382" y="179109"/>
                  </a:cubicBezTo>
                  <a:lnTo>
                    <a:pt x="504728" y="209144"/>
                  </a:lnTo>
                  <a:cubicBezTo>
                    <a:pt x="500134" y="235646"/>
                    <a:pt x="495894" y="257907"/>
                    <a:pt x="492007" y="279815"/>
                  </a:cubicBezTo>
                  <a:cubicBezTo>
                    <a:pt x="505021" y="291835"/>
                    <a:pt x="510671" y="309863"/>
                    <a:pt x="506848" y="327164"/>
                  </a:cubicBezTo>
                  <a:cubicBezTo>
                    <a:pt x="499781" y="350485"/>
                    <a:pt x="475046" y="355078"/>
                    <a:pt x="459146" y="358612"/>
                  </a:cubicBezTo>
                  <a:cubicBezTo>
                    <a:pt x="436531" y="363205"/>
                    <a:pt x="417097" y="366386"/>
                    <a:pt x="397663" y="369919"/>
                  </a:cubicBezTo>
                  <a:cubicBezTo>
                    <a:pt x="378228" y="373453"/>
                    <a:pt x="349607" y="378753"/>
                    <a:pt x="326992" y="384053"/>
                  </a:cubicBezTo>
                  <a:cubicBezTo>
                    <a:pt x="321551" y="384350"/>
                    <a:pt x="316095" y="383993"/>
                    <a:pt x="310738" y="382993"/>
                  </a:cubicBezTo>
                  <a:close/>
                </a:path>
              </a:pathLst>
            </a:custGeom>
            <a:solidFill>
              <a:srgbClr val="F5A800"/>
            </a:solidFill>
            <a:ln w="35327" cap="flat">
              <a:noFill/>
              <a:prstDash val="solid"/>
              <a:miter/>
            </a:ln>
          </p:spPr>
          <p:txBody>
            <a:bodyPr rtlCol="0" anchor="ctr"/>
            <a:lstStyle/>
            <a:p>
              <a:endParaRPr lang="en-US"/>
            </a:p>
          </p:txBody>
        </p:sp>
        <p:sp>
          <p:nvSpPr>
            <p:cNvPr id="34" name="Graphic 10">
              <a:extLst>
                <a:ext uri="{FF2B5EF4-FFF2-40B4-BE49-F238E27FC236}">
                  <a16:creationId xmlns:a16="http://schemas.microsoft.com/office/drawing/2014/main" id="{B06BE4D3-9FED-C043-9518-49E207E4053C}"/>
                </a:ext>
              </a:extLst>
            </p:cNvPr>
            <p:cNvSpPr/>
            <p:nvPr/>
          </p:nvSpPr>
          <p:spPr>
            <a:xfrm>
              <a:off x="1053141" y="588700"/>
              <a:ext cx="325453" cy="436594"/>
            </a:xfrm>
            <a:custGeom>
              <a:avLst/>
              <a:gdLst>
                <a:gd name="connsiteX0" fmla="*/ 141540 w 325453"/>
                <a:gd name="connsiteY0" fmla="*/ 435534 h 436594"/>
                <a:gd name="connsiteX1" fmla="*/ 116098 w 325453"/>
                <a:gd name="connsiteY1" fmla="*/ 416807 h 436594"/>
                <a:gd name="connsiteX2" fmla="*/ 87830 w 325453"/>
                <a:gd name="connsiteY2" fmla="*/ 373698 h 436594"/>
                <a:gd name="connsiteX3" fmla="*/ 57089 w 325453"/>
                <a:gd name="connsiteY3" fmla="*/ 331649 h 436594"/>
                <a:gd name="connsiteX4" fmla="*/ 40834 w 325453"/>
                <a:gd name="connsiteY4" fmla="*/ 286067 h 436594"/>
                <a:gd name="connsiteX5" fmla="*/ 35534 w 325453"/>
                <a:gd name="connsiteY5" fmla="*/ 267339 h 436594"/>
                <a:gd name="connsiteX6" fmla="*/ 28467 w 325453"/>
                <a:gd name="connsiteY6" fmla="*/ 247551 h 436594"/>
                <a:gd name="connsiteX7" fmla="*/ 15393 w 325453"/>
                <a:gd name="connsiteY7" fmla="*/ 212216 h 436594"/>
                <a:gd name="connsiteX8" fmla="*/ 6913 w 325453"/>
                <a:gd name="connsiteY8" fmla="*/ 125645 h 436594"/>
                <a:gd name="connsiteX9" fmla="*/ 13980 w 325453"/>
                <a:gd name="connsiteY9" fmla="*/ 57095 h 436594"/>
                <a:gd name="connsiteX10" fmla="*/ 24580 w 325453"/>
                <a:gd name="connsiteY10" fmla="*/ 13633 h 436594"/>
                <a:gd name="connsiteX11" fmla="*/ 62389 w 325453"/>
                <a:gd name="connsiteY11" fmla="*/ 205 h 436594"/>
                <a:gd name="connsiteX12" fmla="*/ 123165 w 325453"/>
                <a:gd name="connsiteY12" fmla="*/ 205 h 436594"/>
                <a:gd name="connsiteX13" fmla="*/ 273340 w 325453"/>
                <a:gd name="connsiteY13" fmla="*/ 3739 h 436594"/>
                <a:gd name="connsiteX14" fmla="*/ 325362 w 325453"/>
                <a:gd name="connsiteY14" fmla="*/ 49765 h 436594"/>
                <a:gd name="connsiteX15" fmla="*/ 324929 w 325453"/>
                <a:gd name="connsiteY15" fmla="*/ 59922 h 436594"/>
                <a:gd name="connsiteX16" fmla="*/ 324929 w 325453"/>
                <a:gd name="connsiteY16" fmla="*/ 124232 h 436594"/>
                <a:gd name="connsiteX17" fmla="*/ 324929 w 325453"/>
                <a:gd name="connsiteY17" fmla="*/ 221403 h 436594"/>
                <a:gd name="connsiteX18" fmla="*/ 300548 w 325453"/>
                <a:gd name="connsiteY18" fmla="*/ 247551 h 436594"/>
                <a:gd name="connsiteX19" fmla="*/ 300548 w 325453"/>
                <a:gd name="connsiteY19" fmla="*/ 247551 h 436594"/>
                <a:gd name="connsiteX20" fmla="*/ 273693 w 325453"/>
                <a:gd name="connsiteY20" fmla="*/ 219990 h 436594"/>
                <a:gd name="connsiteX21" fmla="*/ 273693 w 325453"/>
                <a:gd name="connsiteY21" fmla="*/ 124938 h 436594"/>
                <a:gd name="connsiteX22" fmla="*/ 273693 w 325453"/>
                <a:gd name="connsiteY22" fmla="*/ 59568 h 436594"/>
                <a:gd name="connsiteX23" fmla="*/ 273693 w 325453"/>
                <a:gd name="connsiteY23" fmla="*/ 59568 h 436594"/>
                <a:gd name="connsiteX24" fmla="*/ 124579 w 325453"/>
                <a:gd name="connsiteY24" fmla="*/ 56035 h 436594"/>
                <a:gd name="connsiteX25" fmla="*/ 70869 w 325453"/>
                <a:gd name="connsiteY25" fmla="*/ 56035 h 436594"/>
                <a:gd name="connsiteX26" fmla="*/ 60622 w 325453"/>
                <a:gd name="connsiteY26" fmla="*/ 145433 h 436594"/>
                <a:gd name="connsiteX27" fmla="*/ 62036 w 325453"/>
                <a:gd name="connsiteY27" fmla="*/ 183948 h 436594"/>
                <a:gd name="connsiteX28" fmla="*/ 80410 w 325453"/>
                <a:gd name="connsiteY28" fmla="*/ 233064 h 436594"/>
                <a:gd name="connsiteX29" fmla="*/ 85710 w 325453"/>
                <a:gd name="connsiteY29" fmla="*/ 250731 h 436594"/>
                <a:gd name="connsiteX30" fmla="*/ 91717 w 325453"/>
                <a:gd name="connsiteY30" fmla="*/ 271933 h 436594"/>
                <a:gd name="connsiteX31" fmla="*/ 103024 w 325453"/>
                <a:gd name="connsiteY31" fmla="*/ 307268 h 436594"/>
                <a:gd name="connsiteX32" fmla="*/ 127405 w 325453"/>
                <a:gd name="connsiteY32" fmla="*/ 340129 h 436594"/>
                <a:gd name="connsiteX33" fmla="*/ 165921 w 325453"/>
                <a:gd name="connsiteY33" fmla="*/ 401259 h 436594"/>
                <a:gd name="connsiteX34" fmla="*/ 150610 w 325453"/>
                <a:gd name="connsiteY34" fmla="*/ 436015 h 436594"/>
                <a:gd name="connsiteX35" fmla="*/ 148960 w 325453"/>
                <a:gd name="connsiteY35" fmla="*/ 436594 h 436594"/>
                <a:gd name="connsiteX36" fmla="*/ 141540 w 325453"/>
                <a:gd name="connsiteY36" fmla="*/ 435534 h 43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5453" h="436594">
                  <a:moveTo>
                    <a:pt x="141540" y="435534"/>
                  </a:moveTo>
                  <a:cubicBezTo>
                    <a:pt x="129932" y="435357"/>
                    <a:pt x="119715" y="427838"/>
                    <a:pt x="116098" y="416807"/>
                  </a:cubicBezTo>
                  <a:cubicBezTo>
                    <a:pt x="109398" y="400824"/>
                    <a:pt x="99816" y="386213"/>
                    <a:pt x="87830" y="373698"/>
                  </a:cubicBezTo>
                  <a:cubicBezTo>
                    <a:pt x="75975" y="360931"/>
                    <a:pt x="65658" y="346818"/>
                    <a:pt x="57089" y="331649"/>
                  </a:cubicBezTo>
                  <a:cubicBezTo>
                    <a:pt x="49865" y="317160"/>
                    <a:pt x="44408" y="301857"/>
                    <a:pt x="40834" y="286067"/>
                  </a:cubicBezTo>
                  <a:cubicBezTo>
                    <a:pt x="37654" y="279706"/>
                    <a:pt x="35534" y="273346"/>
                    <a:pt x="35534" y="267339"/>
                  </a:cubicBezTo>
                  <a:cubicBezTo>
                    <a:pt x="35534" y="261332"/>
                    <a:pt x="30234" y="254265"/>
                    <a:pt x="28467" y="247551"/>
                  </a:cubicBezTo>
                  <a:cubicBezTo>
                    <a:pt x="25509" y="235301"/>
                    <a:pt x="21121" y="223441"/>
                    <a:pt x="15393" y="212216"/>
                  </a:cubicBezTo>
                  <a:cubicBezTo>
                    <a:pt x="-1538" y="186524"/>
                    <a:pt x="-4711" y="154135"/>
                    <a:pt x="6913" y="125645"/>
                  </a:cubicBezTo>
                  <a:cubicBezTo>
                    <a:pt x="14218" y="103579"/>
                    <a:pt x="16629" y="80187"/>
                    <a:pt x="13980" y="57095"/>
                  </a:cubicBezTo>
                  <a:cubicBezTo>
                    <a:pt x="10927" y="41753"/>
                    <a:pt x="14806" y="25846"/>
                    <a:pt x="24580" y="13633"/>
                  </a:cubicBezTo>
                  <a:cubicBezTo>
                    <a:pt x="34597" y="3817"/>
                    <a:pt x="48425" y="-1094"/>
                    <a:pt x="62389" y="205"/>
                  </a:cubicBezTo>
                  <a:lnTo>
                    <a:pt x="123165" y="205"/>
                  </a:lnTo>
                  <a:lnTo>
                    <a:pt x="273340" y="3739"/>
                  </a:lnTo>
                  <a:cubicBezTo>
                    <a:pt x="300415" y="2083"/>
                    <a:pt x="323706" y="22690"/>
                    <a:pt x="325362" y="49765"/>
                  </a:cubicBezTo>
                  <a:cubicBezTo>
                    <a:pt x="325569" y="53157"/>
                    <a:pt x="325424" y="56560"/>
                    <a:pt x="324929" y="59922"/>
                  </a:cubicBezTo>
                  <a:cubicBezTo>
                    <a:pt x="324929" y="84656"/>
                    <a:pt x="324929" y="104797"/>
                    <a:pt x="324929" y="124232"/>
                  </a:cubicBezTo>
                  <a:cubicBezTo>
                    <a:pt x="324929" y="154620"/>
                    <a:pt x="324929" y="182181"/>
                    <a:pt x="324929" y="221403"/>
                  </a:cubicBezTo>
                  <a:cubicBezTo>
                    <a:pt x="324472" y="234985"/>
                    <a:pt x="314064" y="246147"/>
                    <a:pt x="300548" y="247551"/>
                  </a:cubicBezTo>
                  <a:lnTo>
                    <a:pt x="300548" y="247551"/>
                  </a:lnTo>
                  <a:cubicBezTo>
                    <a:pt x="285603" y="247168"/>
                    <a:pt x="273688" y="234940"/>
                    <a:pt x="273693" y="219990"/>
                  </a:cubicBezTo>
                  <a:cubicBezTo>
                    <a:pt x="273693" y="181828"/>
                    <a:pt x="273693" y="154620"/>
                    <a:pt x="273693" y="124938"/>
                  </a:cubicBezTo>
                  <a:cubicBezTo>
                    <a:pt x="273693" y="105504"/>
                    <a:pt x="273693" y="85010"/>
                    <a:pt x="273693" y="59568"/>
                  </a:cubicBezTo>
                  <a:lnTo>
                    <a:pt x="273693" y="59568"/>
                  </a:lnTo>
                  <a:lnTo>
                    <a:pt x="124579" y="56035"/>
                  </a:lnTo>
                  <a:lnTo>
                    <a:pt x="70869" y="56035"/>
                  </a:lnTo>
                  <a:cubicBezTo>
                    <a:pt x="73890" y="86224"/>
                    <a:pt x="70395" y="116710"/>
                    <a:pt x="60622" y="145433"/>
                  </a:cubicBezTo>
                  <a:cubicBezTo>
                    <a:pt x="54318" y="157633"/>
                    <a:pt x="54854" y="172242"/>
                    <a:pt x="62036" y="183948"/>
                  </a:cubicBezTo>
                  <a:cubicBezTo>
                    <a:pt x="70359" y="199411"/>
                    <a:pt x="76541" y="215935"/>
                    <a:pt x="80410" y="233064"/>
                  </a:cubicBezTo>
                  <a:cubicBezTo>
                    <a:pt x="80410" y="239071"/>
                    <a:pt x="83590" y="245078"/>
                    <a:pt x="85710" y="250731"/>
                  </a:cubicBezTo>
                  <a:cubicBezTo>
                    <a:pt x="87830" y="256385"/>
                    <a:pt x="89597" y="264866"/>
                    <a:pt x="91717" y="271933"/>
                  </a:cubicBezTo>
                  <a:cubicBezTo>
                    <a:pt x="94035" y="284127"/>
                    <a:pt x="97832" y="295993"/>
                    <a:pt x="103024" y="307268"/>
                  </a:cubicBezTo>
                  <a:cubicBezTo>
                    <a:pt x="110050" y="318997"/>
                    <a:pt x="118217" y="330004"/>
                    <a:pt x="127405" y="340129"/>
                  </a:cubicBezTo>
                  <a:cubicBezTo>
                    <a:pt x="144208" y="357719"/>
                    <a:pt x="157306" y="378510"/>
                    <a:pt x="165921" y="401259"/>
                  </a:cubicBezTo>
                  <a:cubicBezTo>
                    <a:pt x="171290" y="415086"/>
                    <a:pt x="164435" y="430644"/>
                    <a:pt x="150610" y="436015"/>
                  </a:cubicBezTo>
                  <a:cubicBezTo>
                    <a:pt x="150067" y="436227"/>
                    <a:pt x="149516" y="436418"/>
                    <a:pt x="148960" y="436594"/>
                  </a:cubicBezTo>
                  <a:cubicBezTo>
                    <a:pt x="146448" y="436598"/>
                    <a:pt x="143949" y="436241"/>
                    <a:pt x="141540" y="435534"/>
                  </a:cubicBezTo>
                  <a:close/>
                </a:path>
              </a:pathLst>
            </a:custGeom>
            <a:solidFill>
              <a:srgbClr val="F5A800"/>
            </a:solidFill>
            <a:ln w="35327" cap="flat">
              <a:noFill/>
              <a:prstDash val="solid"/>
              <a:miter/>
            </a:ln>
          </p:spPr>
          <p:txBody>
            <a:bodyPr rtlCol="0" anchor="ctr"/>
            <a:lstStyle/>
            <a:p>
              <a:endParaRPr lang="en-US"/>
            </a:p>
          </p:txBody>
        </p:sp>
      </p:grpSp>
      <p:sp>
        <p:nvSpPr>
          <p:cNvPr id="46" name="Title 15">
            <a:extLst>
              <a:ext uri="{FF2B5EF4-FFF2-40B4-BE49-F238E27FC236}">
                <a16:creationId xmlns:a16="http://schemas.microsoft.com/office/drawing/2014/main" id="{3A05A3DB-5762-D74C-9AFF-D2933A0AF46A}"/>
              </a:ext>
            </a:extLst>
          </p:cNvPr>
          <p:cNvSpPr>
            <a:spLocks noGrp="1"/>
          </p:cNvSpPr>
          <p:nvPr>
            <p:ph type="title" hasCustomPrompt="1"/>
          </p:nvPr>
        </p:nvSpPr>
        <p:spPr>
          <a:xfrm>
            <a:off x="901084" y="1285460"/>
            <a:ext cx="10654146" cy="575779"/>
          </a:xfrm>
          <a:prstGeom prst="rect">
            <a:avLst/>
          </a:prstGeom>
        </p:spPr>
        <p:txBody>
          <a:bodyPr anchor="ctr" anchorCtr="0"/>
          <a:lstStyle>
            <a:lvl1pPr algn="l">
              <a:lnSpc>
                <a:spcPct val="100000"/>
              </a:lnSpc>
              <a:defRPr sz="5400" b="1">
                <a:solidFill>
                  <a:schemeClr val="bg1"/>
                </a:solidFill>
              </a:defRPr>
            </a:lvl1pPr>
          </a:lstStyle>
          <a:p>
            <a:r>
              <a:rPr lang="en-US"/>
              <a:t>Presentation Title</a:t>
            </a:r>
          </a:p>
        </p:txBody>
      </p:sp>
      <p:sp>
        <p:nvSpPr>
          <p:cNvPr id="51" name="Text Placeholder 19">
            <a:extLst>
              <a:ext uri="{FF2B5EF4-FFF2-40B4-BE49-F238E27FC236}">
                <a16:creationId xmlns:a16="http://schemas.microsoft.com/office/drawing/2014/main" id="{F641CA3F-3778-F341-8E37-7075CEDECA43}"/>
              </a:ext>
            </a:extLst>
          </p:cNvPr>
          <p:cNvSpPr>
            <a:spLocks noGrp="1"/>
          </p:cNvSpPr>
          <p:nvPr>
            <p:ph type="body" sz="quarter" idx="15"/>
          </p:nvPr>
        </p:nvSpPr>
        <p:spPr>
          <a:xfrm>
            <a:off x="901084" y="824226"/>
            <a:ext cx="7343775" cy="421861"/>
          </a:xfrm>
          <a:prstGeom prst="rect">
            <a:avLst/>
          </a:prstGeom>
        </p:spPr>
        <p:txBody>
          <a:bodyPr>
            <a:normAutofit/>
          </a:bodyPr>
          <a:lstStyle>
            <a:lvl1pPr marL="0" indent="0" algn="l">
              <a:buNone/>
              <a:defRPr sz="2400" b="1" spc="50" baseline="0">
                <a:solidFill>
                  <a:srgbClr val="F1A900"/>
                </a:solidFill>
                <a:latin typeface="+mn-lt"/>
              </a:defRPr>
            </a:lvl1pPr>
          </a:lstStyle>
          <a:p>
            <a:pPr lvl="0"/>
            <a:endParaRPr lang="en-US"/>
          </a:p>
        </p:txBody>
      </p:sp>
      <p:sp>
        <p:nvSpPr>
          <p:cNvPr id="54" name="Text Placeholder 9">
            <a:extLst>
              <a:ext uri="{FF2B5EF4-FFF2-40B4-BE49-F238E27FC236}">
                <a16:creationId xmlns:a16="http://schemas.microsoft.com/office/drawing/2014/main" id="{597E8A90-668B-B740-AFB9-A641C85FF293}"/>
              </a:ext>
            </a:extLst>
          </p:cNvPr>
          <p:cNvSpPr txBox="1">
            <a:spLocks/>
          </p:cNvSpPr>
          <p:nvPr userDrawn="1"/>
        </p:nvSpPr>
        <p:spPr>
          <a:xfrm>
            <a:off x="901084" y="3859756"/>
            <a:ext cx="5283585" cy="11781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lang="en-US" sz="2000" b="1">
                <a:solidFill>
                  <a:schemeClr val="bg1"/>
                </a:solidFill>
                <a:cs typeface="Calibri" panose="020F0502020204030204" pitchFamily="34" charset="0"/>
              </a:rPr>
              <a:t>We provide intelligent decarbonization analysis; </a:t>
            </a:r>
            <a:br>
              <a:rPr lang="en-US" sz="2000" b="1">
                <a:solidFill>
                  <a:schemeClr val="bg1"/>
                </a:solidFill>
                <a:cs typeface="Calibri" panose="020F0502020204030204" pitchFamily="34" charset="0"/>
              </a:rPr>
            </a:br>
            <a:r>
              <a:rPr lang="en-US" sz="2000" b="1">
                <a:solidFill>
                  <a:schemeClr val="bg1"/>
                </a:solidFill>
                <a:cs typeface="Calibri" panose="020F0502020204030204" pitchFamily="34" charset="0"/>
              </a:rPr>
              <a:t>you make informed energy decisions</a:t>
            </a:r>
          </a:p>
          <a:p>
            <a:pPr algn="ctr">
              <a:lnSpc>
                <a:spcPct val="100000"/>
              </a:lnSpc>
            </a:pPr>
            <a:endParaRPr lang="en-US" sz="1800" b="1">
              <a:solidFill>
                <a:srgbClr val="003865"/>
              </a:solidFill>
            </a:endParaRPr>
          </a:p>
        </p:txBody>
      </p:sp>
      <p:cxnSp>
        <p:nvCxnSpPr>
          <p:cNvPr id="35" name="Straight Connector 34">
            <a:extLst>
              <a:ext uri="{FF2B5EF4-FFF2-40B4-BE49-F238E27FC236}">
                <a16:creationId xmlns:a16="http://schemas.microsoft.com/office/drawing/2014/main" id="{163DDEA1-206D-4BDC-8B91-6302FE1F3705}"/>
              </a:ext>
            </a:extLst>
          </p:cNvPr>
          <p:cNvCxnSpPr>
            <a:cxnSpLocks/>
          </p:cNvCxnSpPr>
          <p:nvPr userDrawn="1"/>
        </p:nvCxnSpPr>
        <p:spPr>
          <a:xfrm>
            <a:off x="4946073" y="4426601"/>
            <a:ext cx="7268066" cy="0"/>
          </a:xfrm>
          <a:prstGeom prst="line">
            <a:avLst/>
          </a:prstGeom>
          <a:ln w="762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9">
            <a:extLst>
              <a:ext uri="{FF2B5EF4-FFF2-40B4-BE49-F238E27FC236}">
                <a16:creationId xmlns:a16="http://schemas.microsoft.com/office/drawing/2014/main" id="{AC328589-9AD0-8F32-C15F-9DD3930417DB}"/>
              </a:ext>
            </a:extLst>
          </p:cNvPr>
          <p:cNvSpPr txBox="1">
            <a:spLocks/>
          </p:cNvSpPr>
          <p:nvPr userDrawn="1"/>
        </p:nvSpPr>
        <p:spPr>
          <a:xfrm>
            <a:off x="6895512" y="3103323"/>
            <a:ext cx="4363183" cy="11781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200" b="1">
                <a:solidFill>
                  <a:srgbClr val="003865"/>
                </a:solidFill>
                <a:cs typeface="Calibri" panose="020F0502020204030204" pitchFamily="34" charset="0"/>
              </a:rPr>
              <a:t>California Energy </a:t>
            </a:r>
          </a:p>
          <a:p>
            <a:pPr marL="0" indent="0" algn="ctr">
              <a:lnSpc>
                <a:spcPct val="100000"/>
              </a:lnSpc>
              <a:spcBef>
                <a:spcPts val="0"/>
              </a:spcBef>
              <a:buNone/>
            </a:pPr>
            <a:r>
              <a:rPr lang="en-US" sz="3200" b="1">
                <a:solidFill>
                  <a:srgbClr val="003865"/>
                </a:solidFill>
                <a:cs typeface="Calibri" panose="020F0502020204030204" pitchFamily="34" charset="0"/>
              </a:rPr>
              <a:t>Design Assistance </a:t>
            </a:r>
          </a:p>
          <a:p>
            <a:pPr algn="ctr">
              <a:lnSpc>
                <a:spcPct val="100000"/>
              </a:lnSpc>
              <a:spcBef>
                <a:spcPts val="0"/>
              </a:spcBef>
            </a:pPr>
            <a:endParaRPr lang="en-US" sz="1800" b="1">
              <a:solidFill>
                <a:srgbClr val="003865"/>
              </a:solidFill>
            </a:endParaRPr>
          </a:p>
        </p:txBody>
      </p:sp>
    </p:spTree>
    <p:extLst>
      <p:ext uri="{BB962C8B-B14F-4D97-AF65-F5344CB8AC3E}">
        <p14:creationId xmlns:p14="http://schemas.microsoft.com/office/powerpoint/2010/main" val="2458789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2367" y="2048450"/>
            <a:ext cx="9144000" cy="1076495"/>
          </a:xfrm>
        </p:spPr>
        <p:txBody>
          <a:bodyPr/>
          <a:lstStyle>
            <a:lvl1pPr marL="0" indent="0" algn="l">
              <a:buNone/>
              <a:defRPr sz="2400">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a:p>
            <a:endParaRPr lang="en-US"/>
          </a:p>
          <a:p>
            <a:endParaRPr lang="en-US"/>
          </a:p>
        </p:txBody>
      </p:sp>
      <p:sp>
        <p:nvSpPr>
          <p:cNvPr id="14" name="Rectangle 13"/>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3"/>
          <p:cNvSpPr>
            <a:spLocks noGrp="1"/>
          </p:cNvSpPr>
          <p:nvPr>
            <p:ph type="title"/>
          </p:nvPr>
        </p:nvSpPr>
        <p:spPr>
          <a:xfrm>
            <a:off x="1003916" y="675860"/>
            <a:ext cx="10515600" cy="1325563"/>
          </a:xfrm>
        </p:spPr>
        <p:txBody>
          <a:bodyPr anchor="b" anchorCtr="0"/>
          <a:lstStyle>
            <a:lvl1pPr>
              <a:defRPr>
                <a:solidFill>
                  <a:srgbClr val="006369"/>
                </a:solidFill>
              </a:defRPr>
            </a:lvl1pPr>
          </a:lstStyle>
          <a:p>
            <a:r>
              <a:rPr lang="en-US"/>
              <a:t>Click to edit Master title style</a:t>
            </a:r>
          </a:p>
        </p:txBody>
      </p:sp>
      <p:cxnSp>
        <p:nvCxnSpPr>
          <p:cNvPr id="16" name="Straight Connector 15"/>
          <p:cNvCxnSpPr/>
          <p:nvPr userDrawn="1"/>
        </p:nvCxnSpPr>
        <p:spPr>
          <a:xfrm>
            <a:off x="9682140"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093628" y="6172309"/>
            <a:ext cx="2316681" cy="195089"/>
          </a:xfrm>
          <a:prstGeom prst="rect">
            <a:avLst/>
          </a:prstGeom>
        </p:spPr>
      </p:pic>
      <p:pic>
        <p:nvPicPr>
          <p:cNvPr id="8" name="Picture 7"/>
          <p:cNvPicPr>
            <a:picLocks noChangeAspect="1"/>
          </p:cNvPicPr>
          <p:nvPr userDrawn="1"/>
        </p:nvPicPr>
        <p:blipFill>
          <a:blip r:embed="rId3"/>
          <a:stretch>
            <a:fillRect/>
          </a:stretch>
        </p:blipFill>
        <p:spPr>
          <a:xfrm>
            <a:off x="10114081" y="6032357"/>
            <a:ext cx="1658256" cy="457240"/>
          </a:xfrm>
          <a:prstGeom prst="rect">
            <a:avLst/>
          </a:prstGeom>
        </p:spPr>
      </p:pic>
    </p:spTree>
    <p:extLst>
      <p:ext uri="{BB962C8B-B14F-4D97-AF65-F5344CB8AC3E}">
        <p14:creationId xmlns:p14="http://schemas.microsoft.com/office/powerpoint/2010/main" val="4051735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63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bg1"/>
                </a:solidFill>
              </a:defRPr>
            </a:lvl1pPr>
          </a:lstStyle>
          <a:p>
            <a:r>
              <a:rPr lang="en-US"/>
              <a:t>Divider Slide Title</a:t>
            </a:r>
          </a:p>
        </p:txBody>
      </p:sp>
      <p:sp>
        <p:nvSpPr>
          <p:cNvPr id="6" name="Rectangle 5"/>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a:stretch>
            <a:fillRect/>
          </a:stretch>
        </p:blipFill>
        <p:spPr>
          <a:xfrm>
            <a:off x="1093628" y="6172309"/>
            <a:ext cx="2316681" cy="195089"/>
          </a:xfrm>
          <a:prstGeom prst="rect">
            <a:avLst/>
          </a:prstGeom>
        </p:spPr>
      </p:pic>
      <p:sp>
        <p:nvSpPr>
          <p:cNvPr id="9" name="Rectangle 8"/>
          <p:cNvSpPr/>
          <p:nvPr userDrawn="1"/>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stretch>
            <a:fillRect/>
          </a:stretch>
        </p:blipFill>
        <p:spPr>
          <a:xfrm>
            <a:off x="10114081" y="6032357"/>
            <a:ext cx="1658256" cy="457240"/>
          </a:xfrm>
          <a:prstGeom prst="rect">
            <a:avLst/>
          </a:prstGeom>
        </p:spPr>
      </p:pic>
    </p:spTree>
    <p:extLst>
      <p:ext uri="{BB962C8B-B14F-4D97-AF65-F5344CB8AC3E}">
        <p14:creationId xmlns:p14="http://schemas.microsoft.com/office/powerpoint/2010/main" val="2017972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tx1"/>
                </a:solidFill>
              </a:defRPr>
            </a:lvl1pPr>
          </a:lstStyle>
          <a:p>
            <a:r>
              <a:rPr lang="en-US"/>
              <a:t>Divider Slide Title</a:t>
            </a:r>
          </a:p>
        </p:txBody>
      </p:sp>
      <p:sp>
        <p:nvSpPr>
          <p:cNvPr id="6" name="Rectangle 5"/>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a:stretch>
            <a:fillRect/>
          </a:stretch>
        </p:blipFill>
        <p:spPr>
          <a:xfrm>
            <a:off x="1093628" y="6172309"/>
            <a:ext cx="2316681" cy="195089"/>
          </a:xfrm>
          <a:prstGeom prst="rect">
            <a:avLst/>
          </a:prstGeom>
        </p:spPr>
      </p:pic>
      <p:sp>
        <p:nvSpPr>
          <p:cNvPr id="9" name="Rectangle 8"/>
          <p:cNvSpPr/>
          <p:nvPr userDrawn="1"/>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stretch>
            <a:fillRect/>
          </a:stretch>
        </p:blipFill>
        <p:spPr>
          <a:xfrm>
            <a:off x="10114081" y="6032357"/>
            <a:ext cx="1658256" cy="457240"/>
          </a:xfrm>
          <a:prstGeom prst="rect">
            <a:avLst/>
          </a:prstGeom>
        </p:spPr>
      </p:pic>
    </p:spTree>
    <p:extLst>
      <p:ext uri="{BB962C8B-B14F-4D97-AF65-F5344CB8AC3E}">
        <p14:creationId xmlns:p14="http://schemas.microsoft.com/office/powerpoint/2010/main" val="3207659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5F35D-6605-443D-9F38-140776D68947}"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3153179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DB8819-B877-4AAF-AB71-63C59D44BF13}"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4137947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54F1CE-82E5-4AA3-BFEA-EDE1D1DA8C85}" type="datetime1">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624469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E2EBC-325E-46EC-87DD-6EC14BFC4DB2}" type="datetime1">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1837276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12192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3" name="Title 1"/>
          <p:cNvSpPr>
            <a:spLocks noGrp="1"/>
          </p:cNvSpPr>
          <p:nvPr>
            <p:ph type="title"/>
          </p:nvPr>
        </p:nvSpPr>
        <p:spPr>
          <a:xfrm>
            <a:off x="471256" y="97654"/>
            <a:ext cx="10515600" cy="909454"/>
          </a:xfrm>
        </p:spPr>
        <p:txBody>
          <a:bodyPr/>
          <a:lstStyle/>
          <a:p>
            <a:r>
              <a:rPr lang="en-US"/>
              <a:t>Click to edit Master title style</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297814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664F"/>
                </a:solidFill>
                <a:latin typeface="Segoe UI"/>
                <a:cs typeface="Segoe UI"/>
              </a:defRPr>
            </a:lvl1pPr>
          </a:lstStyle>
          <a:p>
            <a:endParaRPr/>
          </a:p>
        </p:txBody>
      </p:sp>
      <p:sp>
        <p:nvSpPr>
          <p:cNvPr id="3" name="Holder 3"/>
          <p:cNvSpPr>
            <a:spLocks noGrp="1"/>
          </p:cNvSpPr>
          <p:nvPr>
            <p:ph sz="half" idx="2"/>
          </p:nvPr>
        </p:nvSpPr>
        <p:spPr>
          <a:xfrm>
            <a:off x="892251" y="1394987"/>
            <a:ext cx="4939030" cy="4725035"/>
          </a:xfrm>
          <a:prstGeom prst="rect">
            <a:avLst/>
          </a:prstGeom>
        </p:spPr>
        <p:txBody>
          <a:bodyPr wrap="square" lIns="0" tIns="0" rIns="0" bIns="0">
            <a:spAutoFit/>
          </a:bodyPr>
          <a:lstStyle>
            <a:lvl1pPr>
              <a:defRPr sz="1600" b="1" i="0">
                <a:solidFill>
                  <a:schemeClr val="tx1"/>
                </a:solidFill>
                <a:latin typeface="Segoe UI"/>
                <a:cs typeface="Segoe UI"/>
              </a:defRPr>
            </a:lvl1pPr>
          </a:lstStyle>
          <a:p>
            <a:endParaRPr/>
          </a:p>
        </p:txBody>
      </p:sp>
      <p:sp>
        <p:nvSpPr>
          <p:cNvPr id="4" name="Holder 4"/>
          <p:cNvSpPr>
            <a:spLocks noGrp="1"/>
          </p:cNvSpPr>
          <p:nvPr>
            <p:ph sz="half" idx="3"/>
          </p:nvPr>
        </p:nvSpPr>
        <p:spPr>
          <a:xfrm>
            <a:off x="6519798" y="1359158"/>
            <a:ext cx="4988559" cy="4484370"/>
          </a:xfrm>
          <a:prstGeom prst="rect">
            <a:avLst/>
          </a:prstGeom>
        </p:spPr>
        <p:txBody>
          <a:bodyPr wrap="square" lIns="0" tIns="0" rIns="0" bIns="0">
            <a:spAutoFit/>
          </a:bodyPr>
          <a:lstStyle>
            <a:lvl1pPr>
              <a:defRPr sz="1500" b="1" i="0">
                <a:solidFill>
                  <a:schemeClr val="tx1"/>
                </a:solidFill>
                <a:latin typeface="Segoe UI"/>
                <a:cs typeface="Segoe U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F386480-76CE-4517-B454-998C774DA33B}" type="datetime1">
              <a:rPr lang="en-US" smtClean="0"/>
              <a:t>11/6/2023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Title 1"/>
          <p:cNvSpPr>
            <a:spLocks noGrp="1"/>
          </p:cNvSpPr>
          <p:nvPr>
            <p:ph type="title"/>
          </p:nvPr>
        </p:nvSpPr>
        <p:spPr>
          <a:xfrm>
            <a:off x="471256" y="301848"/>
            <a:ext cx="10515600" cy="909454"/>
          </a:xfrm>
        </p:spPr>
        <p:txBody>
          <a:bodyPr/>
          <a:lstStyle/>
          <a:p>
            <a:r>
              <a:rPr lang="en-US"/>
              <a:t>Click to edit Master title style</a:t>
            </a:r>
          </a:p>
        </p:txBody>
      </p:sp>
    </p:spTree>
    <p:extLst>
      <p:ext uri="{BB962C8B-B14F-4D97-AF65-F5344CB8AC3E}">
        <p14:creationId xmlns:p14="http://schemas.microsoft.com/office/powerpoint/2010/main" val="3928573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5879167" y="1084826"/>
            <a:ext cx="6336508" cy="5191691"/>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7" name="Content Placeholder 2"/>
          <p:cNvSpPr>
            <a:spLocks noGrp="1"/>
          </p:cNvSpPr>
          <p:nvPr>
            <p:ph sz="half" idx="1"/>
          </p:nvPr>
        </p:nvSpPr>
        <p:spPr>
          <a:xfrm>
            <a:off x="838201" y="1541539"/>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71256" y="186434"/>
            <a:ext cx="10515600" cy="909454"/>
          </a:xfrm>
        </p:spPr>
        <p:txBody>
          <a:bodyPr/>
          <a:lstStyle/>
          <a:p>
            <a:r>
              <a:rPr lang="en-US"/>
              <a:t>Click to edit Master title style</a:t>
            </a:r>
          </a:p>
        </p:txBody>
      </p:sp>
      <p:sp>
        <p:nvSpPr>
          <p:cNvPr id="2" name="Date Placeholder 1"/>
          <p:cNvSpPr>
            <a:spLocks noGrp="1"/>
          </p:cNvSpPr>
          <p:nvPr>
            <p:ph type="dt" sz="half" idx="14"/>
          </p:nvPr>
        </p:nvSpPr>
        <p:spPr/>
        <p:txBody>
          <a:bodyPr/>
          <a:lstStyle/>
          <a:p>
            <a:fld id="{62FE63C3-A73F-4097-86A9-7B28950712B1}" type="datetime1">
              <a:rPr lang="en-US" smtClean="0"/>
              <a:pPr/>
              <a:t>11/6/2023</a:t>
            </a:fld>
            <a:endParaRPr lang="en-US"/>
          </a:p>
        </p:txBody>
      </p:sp>
      <p:sp>
        <p:nvSpPr>
          <p:cNvPr id="3" name="Footer Placeholder 2"/>
          <p:cNvSpPr>
            <a:spLocks noGrp="1"/>
          </p:cNvSpPr>
          <p:nvPr>
            <p:ph type="ftr" sz="quarter" idx="15"/>
          </p:nvPr>
        </p:nvSpPr>
        <p:spPr/>
        <p:txBody>
          <a:bodyPr/>
          <a:lstStyle/>
          <a:p>
            <a:endParaRPr lang="en-US"/>
          </a:p>
        </p:txBody>
      </p:sp>
      <p:sp>
        <p:nvSpPr>
          <p:cNvPr id="4" name="Slide Number Placeholder 3"/>
          <p:cNvSpPr>
            <a:spLocks noGrp="1"/>
          </p:cNvSpPr>
          <p:nvPr>
            <p:ph type="sldNum" sz="quarter" idx="16"/>
          </p:nvPr>
        </p:nvSpPr>
        <p:spPr/>
        <p:txBody>
          <a:bodyPr/>
          <a:lstStyle/>
          <a:p>
            <a:fld id="{5E94BA17-8AE8-4651-9FD9-8589E5D42325}" type="slidenum">
              <a:rPr lang="en-US" smtClean="0"/>
              <a:pPr/>
              <a:t>‹#›</a:t>
            </a:fld>
            <a:endParaRPr lang="en-US"/>
          </a:p>
        </p:txBody>
      </p:sp>
    </p:spTree>
    <p:extLst>
      <p:ext uri="{BB962C8B-B14F-4D97-AF65-F5344CB8AC3E}">
        <p14:creationId xmlns:p14="http://schemas.microsoft.com/office/powerpoint/2010/main" val="200483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6001963" y="614310"/>
            <a:ext cx="6190040" cy="2580217"/>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13" name="Picture Placeholder 2"/>
          <p:cNvSpPr>
            <a:spLocks noGrp="1" noChangeAspect="1"/>
          </p:cNvSpPr>
          <p:nvPr>
            <p:ph type="pic" idx="14"/>
          </p:nvPr>
        </p:nvSpPr>
        <p:spPr>
          <a:xfrm>
            <a:off x="6001963" y="3199309"/>
            <a:ext cx="3150855" cy="249924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14" name="Picture Placeholder 2"/>
          <p:cNvSpPr>
            <a:spLocks noGrp="1" noChangeAspect="1"/>
          </p:cNvSpPr>
          <p:nvPr>
            <p:ph type="pic" idx="15"/>
          </p:nvPr>
        </p:nvSpPr>
        <p:spPr>
          <a:xfrm>
            <a:off x="9138763" y="3199309"/>
            <a:ext cx="3053237" cy="2499239"/>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7" name="Content Placeholder 2"/>
          <p:cNvSpPr>
            <a:spLocks noGrp="1"/>
          </p:cNvSpPr>
          <p:nvPr>
            <p:ph sz="half" idx="1"/>
          </p:nvPr>
        </p:nvSpPr>
        <p:spPr>
          <a:xfrm>
            <a:off x="388398" y="1000002"/>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11"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62FE63C3-A73F-4097-86A9-7B28950712B1}" type="datetime1">
              <a:rPr lang="en-US" smtClean="0"/>
              <a:pPr/>
              <a:t>11/6/2023</a:t>
            </a:fld>
            <a:endParaRPr lang="en-US"/>
          </a:p>
        </p:txBody>
      </p:sp>
      <p:sp>
        <p:nvSpPr>
          <p:cNvPr id="1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3382450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70029" y="1621438"/>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Chart Placeholder 5"/>
          <p:cNvSpPr>
            <a:spLocks noGrp="1"/>
          </p:cNvSpPr>
          <p:nvPr>
            <p:ph type="chart" sz="quarter" idx="13"/>
          </p:nvPr>
        </p:nvSpPr>
        <p:spPr>
          <a:xfrm>
            <a:off x="4935986" y="1683711"/>
            <a:ext cx="6960093" cy="4042386"/>
          </a:xfrm>
          <a:solidFill>
            <a:schemeClr val="bg1">
              <a:lumMod val="75000"/>
            </a:schemeClr>
          </a:solidFill>
        </p:spPr>
        <p:txBody>
          <a:bodyPr/>
          <a:lstStyle>
            <a:lvl1pPr marL="0" indent="0">
              <a:buNone/>
              <a:defRPr/>
            </a:lvl1pPr>
          </a:lstStyle>
          <a:p>
            <a:endParaRPr lang="en-US"/>
          </a:p>
        </p:txBody>
      </p:sp>
      <p:sp>
        <p:nvSpPr>
          <p:cNvPr id="15" name="Title 1"/>
          <p:cNvSpPr>
            <a:spLocks noGrp="1"/>
          </p:cNvSpPr>
          <p:nvPr>
            <p:ph type="title"/>
          </p:nvPr>
        </p:nvSpPr>
        <p:spPr>
          <a:xfrm>
            <a:off x="471256" y="186434"/>
            <a:ext cx="10515600" cy="909454"/>
          </a:xfrm>
        </p:spPr>
        <p:txBody>
          <a:bodyPr/>
          <a:lstStyle/>
          <a:p>
            <a:r>
              <a:rPr lang="en-US"/>
              <a:t>Click to edit Master title style</a:t>
            </a:r>
          </a:p>
        </p:txBody>
      </p:sp>
      <p:sp>
        <p:nvSpPr>
          <p:cNvPr id="16"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62FE63C3-A73F-4097-86A9-7B28950712B1}" type="datetime1">
              <a:rPr lang="en-US" smtClean="0"/>
              <a:pPr/>
              <a:t>11/6/2023</a:t>
            </a:fld>
            <a:endParaRPr lang="en-US"/>
          </a:p>
        </p:txBody>
      </p:sp>
      <p:sp>
        <p:nvSpPr>
          <p:cNvPr id="17"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3717161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Full Bleed Photo">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a:p>
          <a:p>
            <a:r>
              <a:rPr lang="en-US"/>
              <a:t>Drag picture to placeholder or click icon to add</a:t>
            </a:r>
          </a:p>
        </p:txBody>
      </p:sp>
      <p:sp>
        <p:nvSpPr>
          <p:cNvPr id="5" name="Slide Number Placeholder 4"/>
          <p:cNvSpPr>
            <a:spLocks noGrp="1"/>
          </p:cNvSpPr>
          <p:nvPr>
            <p:ph type="sldNum" sz="quarter" idx="12"/>
          </p:nvPr>
        </p:nvSpPr>
        <p:spPr>
          <a:xfrm>
            <a:off x="11304231" y="6374110"/>
            <a:ext cx="688760" cy="365125"/>
          </a:xfrm>
        </p:spPr>
        <p:txBody>
          <a:bodyPr/>
          <a:lstStyle/>
          <a:p>
            <a:fld id="{5E94BA17-8AE8-4651-9FD9-8589E5D42325}" type="slidenum">
              <a:rPr lang="en-US" smtClean="0"/>
              <a:t>‹#›</a:t>
            </a:fld>
            <a:endParaRPr lang="en-US"/>
          </a:p>
        </p:txBody>
      </p:sp>
      <p:sp>
        <p:nvSpPr>
          <p:cNvPr id="6" name="Title 1"/>
          <p:cNvSpPr>
            <a:spLocks noGrp="1"/>
          </p:cNvSpPr>
          <p:nvPr>
            <p:ph type="title"/>
          </p:nvPr>
        </p:nvSpPr>
        <p:spPr>
          <a:xfrm>
            <a:off x="471256" y="301848"/>
            <a:ext cx="10515600" cy="909454"/>
          </a:xfrm>
        </p:spPr>
        <p:txBody>
          <a:bodyPr/>
          <a:lstStyle/>
          <a:p>
            <a:r>
              <a:rPr lang="en-US"/>
              <a:t>Click to edit Master title style</a:t>
            </a:r>
          </a:p>
        </p:txBody>
      </p:sp>
    </p:spTree>
    <p:extLst>
      <p:ext uri="{BB962C8B-B14F-4D97-AF65-F5344CB8AC3E}">
        <p14:creationId xmlns:p14="http://schemas.microsoft.com/office/powerpoint/2010/main" val="3879927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B4C9B1-7F74-4AB2-915E-25DF515D7485}"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dirty="0"/>
          </a:p>
        </p:txBody>
      </p:sp>
    </p:spTree>
    <p:extLst>
      <p:ext uri="{BB962C8B-B14F-4D97-AF65-F5344CB8AC3E}">
        <p14:creationId xmlns:p14="http://schemas.microsoft.com/office/powerpoint/2010/main" val="20887045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1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99822" y="1137522"/>
            <a:ext cx="8498176" cy="7005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041236"/>
            <a:ext cx="10514012" cy="414842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03DBBD-2A19-4FBC-9DF9-958E77E8CF17}" type="datetime1">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dirty="0"/>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2924915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A5EECE-E324-426A-8F0C-A9737C28E39D}"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dirty="0"/>
          </a:p>
        </p:txBody>
      </p:sp>
    </p:spTree>
    <p:extLst>
      <p:ext uri="{BB962C8B-B14F-4D97-AF65-F5344CB8AC3E}">
        <p14:creationId xmlns:p14="http://schemas.microsoft.com/office/powerpoint/2010/main" val="1656941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9BE6CF-CD9E-4A34-A6A8-2BAEEF4A437A}" type="datetime1">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dirty="0"/>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2374892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2 frame w/ bann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7605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8199" y="2111221"/>
            <a:ext cx="10515601" cy="28302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838199" y="4562764"/>
            <a:ext cx="7058892" cy="1919510"/>
          </a:xfrm>
          <a:prstGeom prst="homePlate">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9856D7-73EE-4103-BAB0-2E459FA3D733}" type="datetime1">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dirty="0"/>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345406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664F"/>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E563344-72DE-4435-B9BA-BAD46A392EB7}" type="datetime1">
              <a:rPr lang="en-US" smtClean="0"/>
              <a:t>11/6/2023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0105A5-C630-4C2C-AFD0-A392CDABB3A1}" type="datetime1">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dirty="0"/>
          </a:p>
        </p:txBody>
      </p:sp>
    </p:spTree>
    <p:extLst>
      <p:ext uri="{BB962C8B-B14F-4D97-AF65-F5344CB8AC3E}">
        <p14:creationId xmlns:p14="http://schemas.microsoft.com/office/powerpoint/2010/main" val="39547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5244CB2-5751-45B2-9421-B0F2B3900507}" type="datetime1">
              <a:rPr lang="en-US" smtClean="0"/>
              <a:t>11/6/2023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2367" y="2048450"/>
            <a:ext cx="9144000" cy="1076495"/>
          </a:xfrm>
        </p:spPr>
        <p:txBody>
          <a:bodyPr/>
          <a:lstStyle>
            <a:lvl1pPr marL="0" indent="0" algn="l">
              <a:buNone/>
              <a:defRPr sz="2400">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a:p>
            <a:endParaRPr lang="en-US"/>
          </a:p>
          <a:p>
            <a:endParaRPr lang="en-US"/>
          </a:p>
        </p:txBody>
      </p:sp>
      <p:sp>
        <p:nvSpPr>
          <p:cNvPr id="14" name="Rectangle 13"/>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3"/>
          <p:cNvSpPr>
            <a:spLocks noGrp="1"/>
          </p:cNvSpPr>
          <p:nvPr>
            <p:ph type="title"/>
          </p:nvPr>
        </p:nvSpPr>
        <p:spPr>
          <a:xfrm>
            <a:off x="1003916" y="675860"/>
            <a:ext cx="10515600" cy="1325563"/>
          </a:xfrm>
        </p:spPr>
        <p:txBody>
          <a:bodyPr anchor="b" anchorCtr="0"/>
          <a:lstStyle>
            <a:lvl1pPr>
              <a:defRPr>
                <a:solidFill>
                  <a:srgbClr val="006369"/>
                </a:solidFill>
              </a:defRPr>
            </a:lvl1pPr>
          </a:lstStyle>
          <a:p>
            <a:r>
              <a:rPr lang="en-US"/>
              <a:t>Click to edit Master title style</a:t>
            </a:r>
          </a:p>
        </p:txBody>
      </p:sp>
      <p:cxnSp>
        <p:nvCxnSpPr>
          <p:cNvPr id="16" name="Straight Connector 15"/>
          <p:cNvCxnSpPr/>
          <p:nvPr userDrawn="1"/>
        </p:nvCxnSpPr>
        <p:spPr>
          <a:xfrm>
            <a:off x="9682140"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254645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Divider Slide 1">
    <p:bg>
      <p:bgPr>
        <a:solidFill>
          <a:srgbClr val="0063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bg1"/>
                </a:solidFill>
              </a:defRPr>
            </a:lvl1pPr>
          </a:lstStyle>
          <a:p>
            <a:r>
              <a:rPr lang="en-US"/>
              <a:t>Divider Slide Title</a:t>
            </a:r>
          </a:p>
        </p:txBody>
      </p:sp>
      <p:sp>
        <p:nvSpPr>
          <p:cNvPr id="6" name="Rectangle 5"/>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107987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Slide 2">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tx1"/>
                </a:solidFill>
              </a:defRPr>
            </a:lvl1pPr>
          </a:lstStyle>
          <a:p>
            <a:r>
              <a:rPr lang="en-US"/>
              <a:t>Divider Slide Title</a:t>
            </a:r>
          </a:p>
        </p:txBody>
      </p:sp>
      <p:sp>
        <p:nvSpPr>
          <p:cNvPr id="6" name="Rectangle 5"/>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182302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2367" y="2048450"/>
            <a:ext cx="9144000" cy="1076495"/>
          </a:xfrm>
        </p:spPr>
        <p:txBody>
          <a:bodyPr/>
          <a:lstStyle>
            <a:lvl1pPr marL="0" indent="0" algn="l">
              <a:buNone/>
              <a:defRPr sz="2400">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a:p>
            <a:endParaRPr lang="en-US"/>
          </a:p>
          <a:p>
            <a:endParaRPr lang="en-US"/>
          </a:p>
        </p:txBody>
      </p:sp>
      <p:sp>
        <p:nvSpPr>
          <p:cNvPr id="14" name="Rectangle 13"/>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3"/>
          <p:cNvSpPr>
            <a:spLocks noGrp="1"/>
          </p:cNvSpPr>
          <p:nvPr>
            <p:ph type="title"/>
          </p:nvPr>
        </p:nvSpPr>
        <p:spPr>
          <a:xfrm>
            <a:off x="1003916" y="675860"/>
            <a:ext cx="10515600" cy="1325563"/>
          </a:xfrm>
        </p:spPr>
        <p:txBody>
          <a:bodyPr anchor="b" anchorCtr="0"/>
          <a:lstStyle>
            <a:lvl1pPr>
              <a:defRPr>
                <a:solidFill>
                  <a:srgbClr val="006369"/>
                </a:solidFill>
              </a:defRPr>
            </a:lvl1pPr>
          </a:lstStyle>
          <a:p>
            <a:r>
              <a:rPr lang="en-US"/>
              <a:t>Click to edit Master title style</a:t>
            </a:r>
          </a:p>
        </p:txBody>
      </p:sp>
      <p:cxnSp>
        <p:nvCxnSpPr>
          <p:cNvPr id="16" name="Straight Connector 15"/>
          <p:cNvCxnSpPr/>
          <p:nvPr userDrawn="1"/>
        </p:nvCxnSpPr>
        <p:spPr>
          <a:xfrm>
            <a:off x="9682140"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3088417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2.png"/><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7.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7.xml"/><Relationship Id="rId7"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25428" y="6382511"/>
            <a:ext cx="0" cy="325755"/>
          </a:xfrm>
          <a:custGeom>
            <a:avLst/>
            <a:gdLst/>
            <a:ahLst/>
            <a:cxnLst/>
            <a:rect l="l" t="t" r="r" b="b"/>
            <a:pathLst>
              <a:path h="325754">
                <a:moveTo>
                  <a:pt x="0" y="0"/>
                </a:moveTo>
                <a:lnTo>
                  <a:pt x="0" y="325158"/>
                </a:lnTo>
              </a:path>
            </a:pathLst>
          </a:custGeom>
          <a:ln w="12192">
            <a:solidFill>
              <a:srgbClr val="A6A6A6"/>
            </a:solidFill>
          </a:ln>
        </p:spPr>
        <p:txBody>
          <a:bodyPr wrap="square" lIns="0" tIns="0" rIns="0" bIns="0" rtlCol="0"/>
          <a:lstStyle/>
          <a:p>
            <a:endParaRPr/>
          </a:p>
        </p:txBody>
      </p:sp>
      <p:sp>
        <p:nvSpPr>
          <p:cNvPr id="17" name="bk object 17"/>
          <p:cNvSpPr/>
          <p:nvPr/>
        </p:nvSpPr>
        <p:spPr>
          <a:xfrm>
            <a:off x="0" y="6795515"/>
            <a:ext cx="12192000" cy="62865"/>
          </a:xfrm>
          <a:custGeom>
            <a:avLst/>
            <a:gdLst/>
            <a:ahLst/>
            <a:cxnLst/>
            <a:rect l="l" t="t" r="r" b="b"/>
            <a:pathLst>
              <a:path w="12192000" h="62865">
                <a:moveTo>
                  <a:pt x="12192000" y="62481"/>
                </a:moveTo>
                <a:lnTo>
                  <a:pt x="12192000" y="0"/>
                </a:lnTo>
                <a:lnTo>
                  <a:pt x="0" y="0"/>
                </a:lnTo>
                <a:lnTo>
                  <a:pt x="0" y="62481"/>
                </a:lnTo>
                <a:lnTo>
                  <a:pt x="12192000" y="62481"/>
                </a:lnTo>
                <a:close/>
              </a:path>
            </a:pathLst>
          </a:custGeom>
          <a:solidFill>
            <a:srgbClr val="FFC000"/>
          </a:solidFill>
        </p:spPr>
        <p:txBody>
          <a:bodyPr wrap="square" lIns="0" tIns="0" rIns="0" bIns="0" rtlCol="0"/>
          <a:lstStyle/>
          <a:p>
            <a:endParaRPr/>
          </a:p>
        </p:txBody>
      </p:sp>
      <p:sp>
        <p:nvSpPr>
          <p:cNvPr id="18" name="bk object 18"/>
          <p:cNvSpPr/>
          <p:nvPr/>
        </p:nvSpPr>
        <p:spPr>
          <a:xfrm>
            <a:off x="9180576" y="6480047"/>
            <a:ext cx="2031492" cy="170687"/>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916939" y="593797"/>
            <a:ext cx="10358120" cy="871855"/>
          </a:xfrm>
          <a:prstGeom prst="rect">
            <a:avLst/>
          </a:prstGeom>
        </p:spPr>
        <p:txBody>
          <a:bodyPr wrap="square" lIns="0" tIns="0" rIns="0" bIns="0">
            <a:spAutoFit/>
          </a:bodyPr>
          <a:lstStyle>
            <a:lvl1pPr>
              <a:defRPr sz="3200" b="1" i="0">
                <a:solidFill>
                  <a:srgbClr val="00664F"/>
                </a:solidFill>
                <a:latin typeface="Segoe UI"/>
                <a:cs typeface="Segoe UI"/>
              </a:defRPr>
            </a:lvl1pPr>
          </a:lstStyle>
          <a:p>
            <a:endParaRPr/>
          </a:p>
        </p:txBody>
      </p:sp>
      <p:sp>
        <p:nvSpPr>
          <p:cNvPr id="3" name="Holder 3"/>
          <p:cNvSpPr>
            <a:spLocks noGrp="1"/>
          </p:cNvSpPr>
          <p:nvPr>
            <p:ph type="body" idx="1"/>
          </p:nvPr>
        </p:nvSpPr>
        <p:spPr>
          <a:xfrm>
            <a:off x="916939" y="1558245"/>
            <a:ext cx="10358120" cy="4540250"/>
          </a:xfrm>
          <a:prstGeom prst="rect">
            <a:avLst/>
          </a:prstGeom>
        </p:spPr>
        <p:txBody>
          <a:bodyPr wrap="square" lIns="0" tIns="0" rIns="0" bIns="0">
            <a:spAutoFit/>
          </a:bodyPr>
          <a:lstStyle>
            <a:lvl1pPr>
              <a:defRPr sz="1800" b="0" i="0">
                <a:solidFill>
                  <a:schemeClr val="tx1"/>
                </a:solidFill>
                <a:latin typeface="Segoe UI"/>
                <a:cs typeface="Segoe UI"/>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091A9612-C8CD-4B73-BFF7-6CEDFCDF2FE4}" type="datetime1">
              <a:rPr lang="en-US" smtClean="0"/>
              <a:t>11/6/2023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693" r:id="rId3"/>
    <p:sldLayoutId id="2147483715"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00">
                <a:solidFill>
                  <a:schemeClr val="tx1"/>
                </a:solidFill>
                <a:latin typeface="Segoe UI Semibold" panose="020B0702040204020203" pitchFamily="34" charset="0"/>
              </a:defRPr>
            </a:lvl1pPr>
          </a:lstStyle>
          <a:p>
            <a:fld id="{E6AD5415-6D1A-41EB-92B1-343E07358C0D}" type="datetime1">
              <a:rPr lang="en-US" smtClean="0"/>
              <a:t>11/6/2023</a:t>
            </a:fld>
            <a:endParaRPr lang="en-US"/>
          </a:p>
        </p:txBody>
      </p:sp>
      <p:sp>
        <p:nvSpPr>
          <p:cNvPr id="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000">
                <a:solidFill>
                  <a:schemeClr val="tx1">
                    <a:tint val="75000"/>
                  </a:schemeClr>
                </a:solidFill>
                <a:latin typeface="Segoe UI Semibold" panose="020B0702040204020203" pitchFamily="34" charset="0"/>
              </a:defRPr>
            </a:lvl1pPr>
          </a:lstStyle>
          <a:p>
            <a:endParaRPr lang="en-US"/>
          </a:p>
        </p:txBody>
      </p:sp>
      <p:sp>
        <p:nvSpPr>
          <p:cNvPr id="6" name="Slide Number Placeholder 5"/>
          <p:cNvSpPr>
            <a:spLocks noGrp="1"/>
          </p:cNvSpPr>
          <p:nvPr>
            <p:ph type="sldNum" sz="quarter" idx="4"/>
          </p:nvPr>
        </p:nvSpPr>
        <p:spPr>
          <a:xfrm>
            <a:off x="11304231" y="6374108"/>
            <a:ext cx="688760" cy="365125"/>
          </a:xfrm>
          <a:prstGeom prst="rect">
            <a:avLst/>
          </a:prstGeom>
        </p:spPr>
        <p:txBody>
          <a:bodyPr vert="horz" lIns="91440" tIns="45720" rIns="91440" bIns="45720" rtlCol="0" anchor="ctr"/>
          <a:lstStyle>
            <a:lvl1pPr algn="r">
              <a:defRPr sz="1200" b="1" i="0">
                <a:solidFill>
                  <a:schemeClr val="bg1">
                    <a:lumMod val="50000"/>
                  </a:schemeClr>
                </a:solidFill>
                <a:latin typeface="Open Sans"/>
                <a:ea typeface="Segoe UI" panose="020B0502040204020203" pitchFamily="34" charset="0"/>
                <a:cs typeface="Open Sans"/>
              </a:defRPr>
            </a:lvl1pPr>
          </a:lstStyle>
          <a:p>
            <a:fld id="{5E94BA17-8AE8-4651-9FD9-8589E5D42325}" type="slidenum">
              <a:rPr lang="en-US" smtClean="0"/>
              <a:pPr/>
              <a:t>‹#›</a:t>
            </a:fld>
            <a:endParaRPr lang="en-US"/>
          </a:p>
        </p:txBody>
      </p:sp>
      <p:cxnSp>
        <p:nvCxnSpPr>
          <p:cNvPr id="9" name="Straight Connector 8"/>
          <p:cNvCxnSpPr/>
          <p:nvPr userDrawn="1"/>
        </p:nvCxnSpPr>
        <p:spPr>
          <a:xfrm>
            <a:off x="11425131" y="6383045"/>
            <a:ext cx="0" cy="32515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6795856"/>
            <a:ext cx="12192000" cy="710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192405" y="6464424"/>
            <a:ext cx="1971862" cy="174740"/>
          </a:xfrm>
          <a:prstGeom prst="rect">
            <a:avLst/>
          </a:prstGeom>
        </p:spPr>
      </p:pic>
    </p:spTree>
    <p:extLst>
      <p:ext uri="{BB962C8B-B14F-4D97-AF65-F5344CB8AC3E}">
        <p14:creationId xmlns:p14="http://schemas.microsoft.com/office/powerpoint/2010/main" val="306674659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61" r:id="rId4"/>
    <p:sldLayoutId id="2147483677" r:id="rId5"/>
    <p:sldLayoutId id="2147483678" r:id="rId6"/>
    <p:sldLayoutId id="2147483662" r:id="rId7"/>
    <p:sldLayoutId id="2147483664" r:id="rId8"/>
    <p:sldLayoutId id="2147483666" r:id="rId9"/>
    <p:sldLayoutId id="2147483667" r:id="rId10"/>
    <p:sldLayoutId id="2147483671" r:id="rId11"/>
    <p:sldLayoutId id="2147483675" r:id="rId12"/>
    <p:sldLayoutId id="2147483672" r:id="rId13"/>
    <p:sldLayoutId id="2147483673" r:id="rId14"/>
    <p:sldLayoutId id="2147483676" r:id="rId15"/>
  </p:sldLayoutIdLst>
  <p:hf hdr="0" ftr="0" dt="0"/>
  <p:txStyles>
    <p:titleStyle>
      <a:lvl1pPr algn="l" defTabSz="914400" rtl="0" eaLnBrk="1" latinLnBrk="0" hangingPunct="1">
        <a:lnSpc>
          <a:spcPct val="90000"/>
        </a:lnSpc>
        <a:spcBef>
          <a:spcPct val="0"/>
        </a:spcBef>
        <a:buNone/>
        <a:defRPr sz="3200" kern="1200">
          <a:solidFill>
            <a:schemeClr val="tx1"/>
          </a:solidFill>
          <a:latin typeface="Segoe UI Ligh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53CF530-CEA7-934D-8060-44C1DAB1B7A9}"/>
              </a:ext>
            </a:extLst>
          </p:cNvPr>
          <p:cNvSpPr txBox="1">
            <a:spLocks/>
          </p:cNvSpPr>
          <p:nvPr userDrawn="1"/>
        </p:nvSpPr>
        <p:spPr>
          <a:xfrm>
            <a:off x="838200" y="365125"/>
            <a:ext cx="10929730" cy="575779"/>
          </a:xfrm>
          <a:prstGeom prst="rect">
            <a:avLst/>
          </a:prstGeom>
        </p:spPr>
        <p:txBody>
          <a:bodyPr>
            <a:normAutofit/>
          </a:bodyPr>
          <a:lstStyle>
            <a:lvl1pPr algn="r" defTabSz="914400" rtl="0" eaLnBrk="1" latinLnBrk="0" hangingPunct="1">
              <a:lnSpc>
                <a:spcPct val="100000"/>
              </a:lnSpc>
              <a:spcBef>
                <a:spcPct val="0"/>
              </a:spcBef>
              <a:buNone/>
              <a:defRPr sz="2800" b="1" i="0" kern="1200">
                <a:solidFill>
                  <a:schemeClr val="bg1"/>
                </a:solidFill>
                <a:latin typeface="+mn-lt"/>
                <a:ea typeface="+mj-ea"/>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3483391031"/>
      </p:ext>
    </p:extLst>
  </p:cSld>
  <p:clrMap bg1="lt1" tx1="dk1" bg2="lt2" tx2="dk2" accent1="accent1" accent2="accent2" accent3="accent3" accent4="accent4" accent5="accent5" accent6="accent6" hlink="hlink" folHlink="folHlink"/>
  <p:sldLayoutIdLst>
    <p:sldLayoutId id="2147483654" r:id="rId1"/>
  </p:sldLayoutIdLst>
  <p:txStyles>
    <p:titleStyle>
      <a:lvl1pPr algn="r" defTabSz="914400" rtl="0" eaLnBrk="1" latinLnBrk="0" hangingPunct="1">
        <a:lnSpc>
          <a:spcPct val="90000"/>
        </a:lnSpc>
        <a:spcBef>
          <a:spcPct val="0"/>
        </a:spcBef>
        <a:buNone/>
        <a:defRPr sz="4400" kern="1200">
          <a:solidFill>
            <a:srgbClr val="003865"/>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86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86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86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86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8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00">
                <a:solidFill>
                  <a:schemeClr val="tx1"/>
                </a:solidFill>
                <a:latin typeface="Segoe UI Semibold" panose="020B0702040204020203" pitchFamily="34" charset="0"/>
              </a:defRPr>
            </a:lvl1pPr>
          </a:lstStyle>
          <a:p>
            <a:fld id="{62FE63C3-A73F-4097-86A9-7B28950712B1}" type="datetime1">
              <a:rPr lang="en-US" smtClean="0"/>
              <a:pPr/>
              <a:t>11/6/2023</a:t>
            </a:fld>
            <a:endParaRPr lang="en-US"/>
          </a:p>
        </p:txBody>
      </p:sp>
      <p:sp>
        <p:nvSpPr>
          <p:cNvPr id="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000">
                <a:solidFill>
                  <a:schemeClr val="tx1">
                    <a:tint val="75000"/>
                  </a:schemeClr>
                </a:solidFill>
                <a:latin typeface="Segoe UI Semibold" panose="020B0702040204020203" pitchFamily="34" charset="0"/>
              </a:defRPr>
            </a:lvl1pPr>
          </a:lstStyle>
          <a:p>
            <a:endParaRPr lang="en-US"/>
          </a:p>
        </p:txBody>
      </p:sp>
      <p:sp>
        <p:nvSpPr>
          <p:cNvPr id="6" name="Slide Number Placeholder 5"/>
          <p:cNvSpPr>
            <a:spLocks noGrp="1"/>
          </p:cNvSpPr>
          <p:nvPr>
            <p:ph type="sldNum" sz="quarter" idx="4"/>
          </p:nvPr>
        </p:nvSpPr>
        <p:spPr>
          <a:xfrm>
            <a:off x="11304231" y="6374108"/>
            <a:ext cx="688760" cy="365125"/>
          </a:xfrm>
          <a:prstGeom prst="rect">
            <a:avLst/>
          </a:prstGeom>
        </p:spPr>
        <p:txBody>
          <a:bodyPr vert="horz" lIns="91440" tIns="45720" rIns="91440" bIns="45720" rtlCol="0" anchor="ctr"/>
          <a:lstStyle>
            <a:lvl1pPr algn="r">
              <a:defRPr sz="1200" b="1">
                <a:solidFill>
                  <a:schemeClr val="bg1">
                    <a:lumMod val="50000"/>
                  </a:schemeClr>
                </a:solidFill>
                <a:latin typeface="Segoe UI Semibold" panose="020B0702040204020203" pitchFamily="34" charset="0"/>
                <a:ea typeface="Segoe UI" panose="020B0502040204020203" pitchFamily="34" charset="0"/>
                <a:cs typeface="Segoe UI" panose="020B0502040204020203" pitchFamily="34" charset="0"/>
              </a:defRPr>
            </a:lvl1pPr>
          </a:lstStyle>
          <a:p>
            <a:fld id="{5E94BA17-8AE8-4651-9FD9-8589E5D42325}" type="slidenum">
              <a:rPr lang="en-US" smtClean="0"/>
              <a:pPr/>
              <a:t>‹#›</a:t>
            </a:fld>
            <a:endParaRPr lang="en-US"/>
          </a:p>
        </p:txBody>
      </p:sp>
      <p:cxnSp>
        <p:nvCxnSpPr>
          <p:cNvPr id="9" name="Straight Connector 8"/>
          <p:cNvCxnSpPr/>
          <p:nvPr userDrawn="1"/>
        </p:nvCxnSpPr>
        <p:spPr>
          <a:xfrm>
            <a:off x="11425131" y="6383045"/>
            <a:ext cx="0" cy="32515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6795856"/>
            <a:ext cx="12192000" cy="710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15"/>
          <a:stretch>
            <a:fillRect/>
          </a:stretch>
        </p:blipFill>
        <p:spPr>
          <a:xfrm>
            <a:off x="9181188" y="6480427"/>
            <a:ext cx="2031312" cy="171058"/>
          </a:xfrm>
          <a:prstGeom prst="rect">
            <a:avLst/>
          </a:prstGeom>
        </p:spPr>
      </p:pic>
    </p:spTree>
    <p:extLst>
      <p:ext uri="{BB962C8B-B14F-4D97-AF65-F5344CB8AC3E}">
        <p14:creationId xmlns:p14="http://schemas.microsoft.com/office/powerpoint/2010/main" val="17844408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ftr="0" dt="0"/>
  <p:txStyles>
    <p:titleStyle>
      <a:lvl1pPr algn="l" defTabSz="914400" rtl="0" eaLnBrk="1" latinLnBrk="0" hangingPunct="1">
        <a:lnSpc>
          <a:spcPct val="90000"/>
        </a:lnSpc>
        <a:spcBef>
          <a:spcPct val="0"/>
        </a:spcBef>
        <a:buNone/>
        <a:defRPr sz="3200" kern="1200">
          <a:solidFill>
            <a:schemeClr val="tx1"/>
          </a:solidFill>
          <a:latin typeface="Segoe UI Ligh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872CDE19-1B77-4AAF-B123-1167CB5D9988}" type="datetime1">
              <a:rPr lang="en-US" smtClean="0"/>
              <a:t>11/6/2023</a:t>
            </a:fld>
            <a:endParaRPr lang="en-US" dirty="0"/>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dirty="0"/>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78974827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Lst>
  <p:hf sldNum="0"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customXml" Target="../ink/ink6.xml"/><Relationship Id="rId18" Type="http://schemas.openxmlformats.org/officeDocument/2006/relationships/image" Target="../media/image200.png"/><Relationship Id="rId26" Type="http://schemas.openxmlformats.org/officeDocument/2006/relationships/image" Target="../media/image240.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70.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38.png"/><Relationship Id="rId16" Type="http://schemas.openxmlformats.org/officeDocument/2006/relationships/image" Target="../media/image190.png"/><Relationship Id="rId20" Type="http://schemas.openxmlformats.org/officeDocument/2006/relationships/image" Target="../media/image210.png"/><Relationship Id="rId29" Type="http://schemas.openxmlformats.org/officeDocument/2006/relationships/customXml" Target="../ink/ink14.xml"/><Relationship Id="rId1" Type="http://schemas.openxmlformats.org/officeDocument/2006/relationships/slideLayout" Target="../slideLayouts/slideLayout5.xml"/><Relationship Id="rId6" Type="http://schemas.openxmlformats.org/officeDocument/2006/relationships/image" Target="../media/image140.png"/><Relationship Id="rId11" Type="http://schemas.openxmlformats.org/officeDocument/2006/relationships/customXml" Target="../ink/ink5.xml"/><Relationship Id="rId24" Type="http://schemas.openxmlformats.org/officeDocument/2006/relationships/image" Target="../media/image230.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50.png"/><Relationship Id="rId10" Type="http://schemas.openxmlformats.org/officeDocument/2006/relationships/image" Target="../media/image160.png"/><Relationship Id="rId19" Type="http://schemas.openxmlformats.org/officeDocument/2006/relationships/customXml" Target="../ink/ink9.xml"/><Relationship Id="rId4" Type="http://schemas.openxmlformats.org/officeDocument/2006/relationships/image" Target="../media/image130.png"/><Relationship Id="rId9" Type="http://schemas.openxmlformats.org/officeDocument/2006/relationships/customXml" Target="../ink/ink4.xml"/><Relationship Id="rId14" Type="http://schemas.openxmlformats.org/officeDocument/2006/relationships/image" Target="../media/image180.png"/><Relationship Id="rId22" Type="http://schemas.openxmlformats.org/officeDocument/2006/relationships/image" Target="../media/image220.png"/><Relationship Id="rId27" Type="http://schemas.openxmlformats.org/officeDocument/2006/relationships/customXml" Target="../ink/ink13.xml"/><Relationship Id="rId30" Type="http://schemas.openxmlformats.org/officeDocument/2006/relationships/image" Target="../media/image260.png"/></Relationships>
</file>

<file path=ppt/slides/_rels/slide15.xml.rels><?xml version="1.0" encoding="UTF-8" standalone="yes"?>
<Relationships xmlns="http://schemas.openxmlformats.org/package/2006/relationships"><Relationship Id="rId8" Type="http://schemas.openxmlformats.org/officeDocument/2006/relationships/image" Target="../media/image300.png"/><Relationship Id="rId13" Type="http://schemas.openxmlformats.org/officeDocument/2006/relationships/customXml" Target="../ink/ink20.xml"/><Relationship Id="rId3" Type="http://schemas.openxmlformats.org/officeDocument/2006/relationships/customXml" Target="../ink/ink15.xml"/><Relationship Id="rId7" Type="http://schemas.openxmlformats.org/officeDocument/2006/relationships/customXml" Target="../ink/ink17.xml"/><Relationship Id="rId12" Type="http://schemas.openxmlformats.org/officeDocument/2006/relationships/image" Target="../media/image320.pn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290.png"/><Relationship Id="rId11" Type="http://schemas.openxmlformats.org/officeDocument/2006/relationships/customXml" Target="../ink/ink19.xml"/><Relationship Id="rId5" Type="http://schemas.openxmlformats.org/officeDocument/2006/relationships/customXml" Target="../ink/ink16.xml"/><Relationship Id="rId10" Type="http://schemas.openxmlformats.org/officeDocument/2006/relationships/image" Target="../media/image310.png"/><Relationship Id="rId4" Type="http://schemas.openxmlformats.org/officeDocument/2006/relationships/image" Target="../media/image28.png"/><Relationship Id="rId9" Type="http://schemas.openxmlformats.org/officeDocument/2006/relationships/customXml" Target="../ink/ink18.xml"/><Relationship Id="rId14" Type="http://schemas.openxmlformats.org/officeDocument/2006/relationships/image" Target="../media/image3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KZbbSU_VIw?feature=oembed" TargetMode="External"/><Relationship Id="rId5" Type="http://schemas.openxmlformats.org/officeDocument/2006/relationships/image" Target="../media/image41.jpeg"/><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ca.gov/programs-and-topics/programs/building-energy-efficiency-standards/2019-building-energy-efficiency"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mailto:NHESP@sce.com" TargetMode="Externa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hyperlink" Target="mailto:NAVEED.H.AHMAD@SCE.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nergy.ca.gov/programs-and-topics/topics/building-decarbonization/building-and-home-energy-resource-hub"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24AA4-4025-45DF-92D1-2A9FB0E77B6D}"/>
              </a:ext>
            </a:extLst>
          </p:cNvPr>
          <p:cNvSpPr>
            <a:spLocks noGrp="1"/>
          </p:cNvSpPr>
          <p:nvPr>
            <p:ph type="title"/>
          </p:nvPr>
        </p:nvSpPr>
        <p:spPr>
          <a:xfrm>
            <a:off x="1014959" y="1007164"/>
            <a:ext cx="10515600" cy="1325563"/>
          </a:xfrm>
        </p:spPr>
        <p:txBody>
          <a:bodyPr/>
          <a:lstStyle/>
          <a:p>
            <a:r>
              <a:rPr lang="en-US"/>
              <a:t>New Home Energy Storage Pilot (NHESP)</a:t>
            </a:r>
          </a:p>
        </p:txBody>
      </p:sp>
      <p:sp>
        <p:nvSpPr>
          <p:cNvPr id="4" name="TextBox 3">
            <a:extLst>
              <a:ext uri="{FF2B5EF4-FFF2-40B4-BE49-F238E27FC236}">
                <a16:creationId xmlns:a16="http://schemas.microsoft.com/office/drawing/2014/main" id="{7EB2442D-3359-214E-6C76-8161147429BA}"/>
              </a:ext>
            </a:extLst>
          </p:cNvPr>
          <p:cNvSpPr txBox="1"/>
          <p:nvPr/>
        </p:nvSpPr>
        <p:spPr>
          <a:xfrm>
            <a:off x="11894075" y="6488668"/>
            <a:ext cx="605017" cy="369332"/>
          </a:xfrm>
          <a:prstGeom prst="rect">
            <a:avLst/>
          </a:prstGeom>
          <a:noFill/>
        </p:spPr>
        <p:txBody>
          <a:bodyPr wrap="square">
            <a:spAutoFit/>
          </a:bodyPr>
          <a:lstStyle/>
          <a:p>
            <a:fld id="{B6F15528-21DE-4FAA-801E-634DDDAF4B2B}" type="slidenum">
              <a:rPr lang="en-US" smtClean="0">
                <a:solidFill>
                  <a:schemeClr val="bg1">
                    <a:lumMod val="50000"/>
                  </a:schemeClr>
                </a:solidFill>
              </a:rPr>
              <a:pPr/>
              <a:t>1</a:t>
            </a:fld>
            <a:endParaRPr lang="en-US">
              <a:solidFill>
                <a:schemeClr val="bg1">
                  <a:lumMod val="50000"/>
                </a:schemeClr>
              </a:solidFill>
            </a:endParaRPr>
          </a:p>
        </p:txBody>
      </p:sp>
    </p:spTree>
    <p:extLst>
      <p:ext uri="{BB962C8B-B14F-4D97-AF65-F5344CB8AC3E}">
        <p14:creationId xmlns:p14="http://schemas.microsoft.com/office/powerpoint/2010/main" val="192273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7DF9582-EC0C-2E8D-D062-755E7C4BFC68}"/>
              </a:ext>
            </a:extLst>
          </p:cNvPr>
          <p:cNvSpPr txBox="1"/>
          <p:nvPr/>
        </p:nvSpPr>
        <p:spPr>
          <a:xfrm>
            <a:off x="7557541" y="1561475"/>
            <a:ext cx="42721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9" name="Content Placeholder 8" descr="A display of a smart home&#10;&#10;Description automatically generated">
            <a:extLst>
              <a:ext uri="{FF2B5EF4-FFF2-40B4-BE49-F238E27FC236}">
                <a16:creationId xmlns:a16="http://schemas.microsoft.com/office/drawing/2014/main" id="{87446D18-E4A5-1C5D-50D7-7009D33DEA14}"/>
              </a:ext>
            </a:extLst>
          </p:cNvPr>
          <p:cNvPicPr>
            <a:picLocks noGrp="1" noChangeAspect="1"/>
          </p:cNvPicPr>
          <p:nvPr>
            <p:ph idx="4294967295"/>
          </p:nvPr>
        </p:nvPicPr>
        <p:blipFill>
          <a:blip r:embed="rId2"/>
          <a:stretch>
            <a:fillRect/>
          </a:stretch>
        </p:blipFill>
        <p:spPr>
          <a:xfrm>
            <a:off x="0" y="220663"/>
            <a:ext cx="4100513" cy="3065462"/>
          </a:xfrm>
        </p:spPr>
      </p:pic>
      <p:pic>
        <p:nvPicPr>
          <p:cNvPr id="10" name="Picture 9" descr="A white truck with hood open&#10;&#10;Description automatically generated">
            <a:extLst>
              <a:ext uri="{FF2B5EF4-FFF2-40B4-BE49-F238E27FC236}">
                <a16:creationId xmlns:a16="http://schemas.microsoft.com/office/drawing/2014/main" id="{DB89A992-B853-FB66-D5C3-F0F47ADE6D83}"/>
              </a:ext>
            </a:extLst>
          </p:cNvPr>
          <p:cNvPicPr>
            <a:picLocks noChangeAspect="1"/>
          </p:cNvPicPr>
          <p:nvPr/>
        </p:nvPicPr>
        <p:blipFill>
          <a:blip r:embed="rId3"/>
          <a:stretch>
            <a:fillRect/>
          </a:stretch>
        </p:blipFill>
        <p:spPr>
          <a:xfrm>
            <a:off x="7624997" y="222354"/>
            <a:ext cx="3937416" cy="2965554"/>
          </a:xfrm>
          <a:prstGeom prst="rect">
            <a:avLst/>
          </a:prstGeom>
        </p:spPr>
      </p:pic>
      <p:pic>
        <p:nvPicPr>
          <p:cNvPr id="11" name="Picture 10" descr="A group of people standing in front of a tent&#10;&#10;Description automatically generated">
            <a:extLst>
              <a:ext uri="{FF2B5EF4-FFF2-40B4-BE49-F238E27FC236}">
                <a16:creationId xmlns:a16="http://schemas.microsoft.com/office/drawing/2014/main" id="{461FD128-8B6C-7B0B-168E-672B51E2A5FF}"/>
              </a:ext>
            </a:extLst>
          </p:cNvPr>
          <p:cNvPicPr>
            <a:picLocks noChangeAspect="1"/>
          </p:cNvPicPr>
          <p:nvPr/>
        </p:nvPicPr>
        <p:blipFill>
          <a:blip r:embed="rId4"/>
          <a:stretch>
            <a:fillRect/>
          </a:stretch>
        </p:blipFill>
        <p:spPr>
          <a:xfrm>
            <a:off x="991850" y="3407765"/>
            <a:ext cx="4162270" cy="3165423"/>
          </a:xfrm>
          <a:prstGeom prst="rect">
            <a:avLst/>
          </a:prstGeom>
        </p:spPr>
      </p:pic>
      <p:pic>
        <p:nvPicPr>
          <p:cNvPr id="12" name="Picture 11" descr="A group of people standing in front of a tent&#10;&#10;Description automatically generated">
            <a:extLst>
              <a:ext uri="{FF2B5EF4-FFF2-40B4-BE49-F238E27FC236}">
                <a16:creationId xmlns:a16="http://schemas.microsoft.com/office/drawing/2014/main" id="{2787FC28-BD9C-7F57-A89B-CAA294C06C91}"/>
              </a:ext>
            </a:extLst>
          </p:cNvPr>
          <p:cNvPicPr>
            <a:picLocks noChangeAspect="1"/>
          </p:cNvPicPr>
          <p:nvPr/>
        </p:nvPicPr>
        <p:blipFill>
          <a:blip r:embed="rId5"/>
          <a:stretch>
            <a:fillRect/>
          </a:stretch>
        </p:blipFill>
        <p:spPr>
          <a:xfrm>
            <a:off x="6251073" y="3223612"/>
            <a:ext cx="3948712" cy="3165423"/>
          </a:xfrm>
          <a:prstGeom prst="rect">
            <a:avLst/>
          </a:prstGeom>
        </p:spPr>
      </p:pic>
      <p:sp>
        <p:nvSpPr>
          <p:cNvPr id="13" name="TextBox 12">
            <a:extLst>
              <a:ext uri="{FF2B5EF4-FFF2-40B4-BE49-F238E27FC236}">
                <a16:creationId xmlns:a16="http://schemas.microsoft.com/office/drawing/2014/main" id="{134CEB17-7B93-AC7F-6AA8-4E8108E0DA0E}"/>
              </a:ext>
            </a:extLst>
          </p:cNvPr>
          <p:cNvSpPr txBox="1"/>
          <p:nvPr/>
        </p:nvSpPr>
        <p:spPr>
          <a:xfrm>
            <a:off x="2156603" y="6484189"/>
            <a:ext cx="1976886" cy="383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Orange County Fair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A2007FB-EB75-115C-1749-D9E99EBA3AFF}"/>
              </a:ext>
            </a:extLst>
          </p:cNvPr>
          <p:cNvSpPr txBox="1"/>
          <p:nvPr/>
        </p:nvSpPr>
        <p:spPr>
          <a:xfrm>
            <a:off x="6660316" y="6326305"/>
            <a:ext cx="27963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Farmersville Career Day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D2E7B4-AA12-404F-4915-0ED90F1EAB25}"/>
              </a:ext>
            </a:extLst>
          </p:cNvPr>
          <p:cNvSpPr txBox="1"/>
          <p:nvPr/>
        </p:nvSpPr>
        <p:spPr>
          <a:xfrm>
            <a:off x="2401018" y="2904226"/>
            <a:ext cx="1976886" cy="383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LA County Fair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BE57D22-0E52-75C8-1297-651A04200B3C}"/>
              </a:ext>
            </a:extLst>
          </p:cNvPr>
          <p:cNvSpPr txBox="1"/>
          <p:nvPr/>
        </p:nvSpPr>
        <p:spPr>
          <a:xfrm>
            <a:off x="8842074" y="2803584"/>
            <a:ext cx="31702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College of Sequoias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3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7DF9582-EC0C-2E8D-D062-755E7C4BFC68}"/>
              </a:ext>
            </a:extLst>
          </p:cNvPr>
          <p:cNvSpPr txBox="1"/>
          <p:nvPr/>
        </p:nvSpPr>
        <p:spPr>
          <a:xfrm>
            <a:off x="7557541" y="1561475"/>
            <a:ext cx="42721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A44C2BCC-307F-3035-0A47-A9D7EB2AEABE}"/>
              </a:ext>
            </a:extLst>
          </p:cNvPr>
          <p:cNvSpPr>
            <a:spLocks noGrp="1"/>
          </p:cNvSpPr>
          <p:nvPr>
            <p:ph idx="4294967295"/>
          </p:nvPr>
        </p:nvSpPr>
        <p:spPr>
          <a:xfrm>
            <a:off x="1935163" y="344488"/>
            <a:ext cx="10256837" cy="4208462"/>
          </a:xfrm>
        </p:spPr>
        <p:txBody>
          <a:bodyPr vert="horz" lIns="91440" tIns="45720" rIns="91440" bIns="45720" rtlCol="0" anchor="t">
            <a:normAutofit/>
          </a:bodyPr>
          <a:lstStyle/>
          <a:p>
            <a:pPr marL="0" indent="0">
              <a:buNone/>
            </a:pPr>
            <a:r>
              <a:rPr lang="en-US">
                <a:cs typeface="Calibri"/>
              </a:rPr>
              <a:t>Type of engagements the MEU Program encounters</a:t>
            </a:r>
            <a:endParaRPr lang="en-US"/>
          </a:p>
          <a:p>
            <a:r>
              <a:rPr lang="en-US">
                <a:cs typeface="Calibri"/>
              </a:rPr>
              <a:t>Promoting the EEC classes where one can upskill their knowledge</a:t>
            </a:r>
          </a:p>
          <a:p>
            <a:r>
              <a:rPr lang="en-US">
                <a:cs typeface="Calibri"/>
              </a:rPr>
              <a:t>"My bill is too high, where can I get help" or "I'm confused about my solar bill"</a:t>
            </a:r>
          </a:p>
          <a:p>
            <a:r>
              <a:rPr lang="en-US">
                <a:cs typeface="Calibri"/>
              </a:rPr>
              <a:t>Promoting SCE's low-income programs (CARE/FERA/ESA)</a:t>
            </a:r>
          </a:p>
          <a:p>
            <a:r>
              <a:rPr lang="en-US">
                <a:cs typeface="Calibri"/>
              </a:rPr>
              <a:t>"Why is California promoting EVs and electrification if the electrical grid can't handle it"?</a:t>
            </a:r>
          </a:p>
          <a:p>
            <a:endParaRPr lang="en-US">
              <a:cs typeface="Calibri"/>
            </a:endParaRPr>
          </a:p>
          <a:p>
            <a:endParaRPr lang="en-US">
              <a:cs typeface="Calibri"/>
            </a:endParaRPr>
          </a:p>
        </p:txBody>
      </p:sp>
      <p:pic>
        <p:nvPicPr>
          <p:cNvPr id="4" name="Picture 3" descr="A group of people standing next to a white truck&#10;&#10;Description automatically generated">
            <a:extLst>
              <a:ext uri="{FF2B5EF4-FFF2-40B4-BE49-F238E27FC236}">
                <a16:creationId xmlns:a16="http://schemas.microsoft.com/office/drawing/2014/main" id="{FD8F8337-F190-1A10-F2D6-AD75556E949E}"/>
              </a:ext>
            </a:extLst>
          </p:cNvPr>
          <p:cNvPicPr>
            <a:picLocks noChangeAspect="1"/>
          </p:cNvPicPr>
          <p:nvPr/>
        </p:nvPicPr>
        <p:blipFill>
          <a:blip r:embed="rId2"/>
          <a:stretch>
            <a:fillRect/>
          </a:stretch>
        </p:blipFill>
        <p:spPr>
          <a:xfrm>
            <a:off x="545337" y="2878252"/>
            <a:ext cx="3214778" cy="2418273"/>
          </a:xfrm>
          <a:prstGeom prst="rect">
            <a:avLst/>
          </a:prstGeom>
        </p:spPr>
      </p:pic>
      <p:pic>
        <p:nvPicPr>
          <p:cNvPr id="5" name="Picture 4" descr="A group of men standing around a table&#10;&#10;Description automatically generated">
            <a:extLst>
              <a:ext uri="{FF2B5EF4-FFF2-40B4-BE49-F238E27FC236}">
                <a16:creationId xmlns:a16="http://schemas.microsoft.com/office/drawing/2014/main" id="{5A8D16E8-C586-BBB1-335F-213B8B94ED90}"/>
              </a:ext>
            </a:extLst>
          </p:cNvPr>
          <p:cNvPicPr>
            <a:picLocks noChangeAspect="1"/>
          </p:cNvPicPr>
          <p:nvPr/>
        </p:nvPicPr>
        <p:blipFill>
          <a:blip r:embed="rId3"/>
          <a:stretch>
            <a:fillRect/>
          </a:stretch>
        </p:blipFill>
        <p:spPr>
          <a:xfrm>
            <a:off x="8047443" y="2874897"/>
            <a:ext cx="3680603" cy="2424981"/>
          </a:xfrm>
          <a:prstGeom prst="rect">
            <a:avLst/>
          </a:prstGeom>
        </p:spPr>
      </p:pic>
      <p:pic>
        <p:nvPicPr>
          <p:cNvPr id="8" name="Picture 7" descr="A group of people standing outside a tent&#10;&#10;Description automatically generated">
            <a:extLst>
              <a:ext uri="{FF2B5EF4-FFF2-40B4-BE49-F238E27FC236}">
                <a16:creationId xmlns:a16="http://schemas.microsoft.com/office/drawing/2014/main" id="{12DFC699-F78D-48F3-5F75-DC00CB65DBE9}"/>
              </a:ext>
            </a:extLst>
          </p:cNvPr>
          <p:cNvPicPr>
            <a:picLocks noChangeAspect="1"/>
          </p:cNvPicPr>
          <p:nvPr/>
        </p:nvPicPr>
        <p:blipFill>
          <a:blip r:embed="rId4"/>
          <a:stretch>
            <a:fillRect/>
          </a:stretch>
        </p:blipFill>
        <p:spPr>
          <a:xfrm>
            <a:off x="4340960" y="2791988"/>
            <a:ext cx="3416060" cy="2576423"/>
          </a:xfrm>
          <a:prstGeom prst="rect">
            <a:avLst/>
          </a:prstGeom>
        </p:spPr>
      </p:pic>
    </p:spTree>
    <p:extLst>
      <p:ext uri="{BB962C8B-B14F-4D97-AF65-F5344CB8AC3E}">
        <p14:creationId xmlns:p14="http://schemas.microsoft.com/office/powerpoint/2010/main" val="93634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7DF9582-EC0C-2E8D-D062-755E7C4BFC68}"/>
              </a:ext>
            </a:extLst>
          </p:cNvPr>
          <p:cNvSpPr txBox="1"/>
          <p:nvPr/>
        </p:nvSpPr>
        <p:spPr>
          <a:xfrm>
            <a:off x="7557541" y="1561475"/>
            <a:ext cx="42721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4" name="TextBox 3">
            <a:extLst>
              <a:ext uri="{FF2B5EF4-FFF2-40B4-BE49-F238E27FC236}">
                <a16:creationId xmlns:a16="http://schemas.microsoft.com/office/drawing/2014/main" id="{464F520A-2EB4-A898-3C84-0F5992E60E18}"/>
              </a:ext>
            </a:extLst>
          </p:cNvPr>
          <p:cNvSpPr txBox="1"/>
          <p:nvPr/>
        </p:nvSpPr>
        <p:spPr>
          <a:xfrm>
            <a:off x="786983" y="1011836"/>
            <a:ext cx="10212049" cy="29980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1">
            <a:extLst>
              <a:ext uri="{FF2B5EF4-FFF2-40B4-BE49-F238E27FC236}">
                <a16:creationId xmlns:a16="http://schemas.microsoft.com/office/drawing/2014/main" id="{FF4B6E03-299D-D750-E812-C0D399BF6C1E}"/>
              </a:ext>
            </a:extLst>
          </p:cNvPr>
          <p:cNvSpPr txBox="1"/>
          <p:nvPr/>
        </p:nvSpPr>
        <p:spPr>
          <a:xfrm>
            <a:off x="370064" y="428208"/>
            <a:ext cx="5115872" cy="66787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Segoe UI Semilight"/>
              </a:rPr>
              <a:t>MEU events so far in 2023</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Segoe UI Semilight"/>
              </a:rPr>
              <a:t>68 events (so far)</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Segoe UI Semilight"/>
              </a:rPr>
              <a:t>41,400 engagements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prstClr val="black"/>
                </a:solidFill>
                <a:effectLst/>
                <a:uLnTx/>
                <a:uFillTx/>
                <a:latin typeface="Calibri" panose="020F0502020204030204"/>
                <a:ea typeface="+mn-ea"/>
                <a:cs typeface="Segoe UI Semilight"/>
              </a:rPr>
              <a:t>Notable events in October</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Segoe UI Semilight"/>
              </a:rPr>
              <a:t>Visalia Job Fair</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Segoe UI Semilight"/>
              </a:rPr>
              <a:t>South Valley Industrial Summit</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Segoe UI Semilight"/>
              </a:rPr>
              <a:t>GreenPort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Segoe UI Semilight"/>
              </a:rPr>
              <a:t>, Port of Long Beach</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Segoe UI Semilight"/>
              </a:rPr>
              <a:t>Sustainability Event in San Gabriel</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Segoe UI Semilight"/>
              </a:rPr>
              <a:t>CABEC 2023 Annual Conference</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Segoe UI Semilight"/>
              </a:rPr>
              <a:t>Pinkham School STEM Event, Visalia</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Segoe UI Semilight"/>
              </a:rPr>
              <a:t>COS Career Day, Visalia 10/25</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Segoe UI Semilight"/>
              </a:rPr>
              <a:t>East Kern Career Expo, Mojave 10/27</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Segoe UI Semilight"/>
              </a:rPr>
              <a:t>Chino Hill Business Expo, 10/28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Segoe UI Semi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Segoe UI Semilight"/>
              </a:rPr>
              <a:t>Upcoming events in 4th Quarter– Trades Day (Inland Empire), Taste of Soul in LA, SCANPH (Pasadena), Realtors Conference in Anaheim</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Segoe UI Semilight"/>
            </a:endParaRP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Segoe UI Semilight"/>
            </a:endParaRPr>
          </a:p>
        </p:txBody>
      </p:sp>
      <p:pic>
        <p:nvPicPr>
          <p:cNvPr id="15" name="Picture 14" descr="A group of people at a convention&#10;&#10;Description automatically generated">
            <a:extLst>
              <a:ext uri="{FF2B5EF4-FFF2-40B4-BE49-F238E27FC236}">
                <a16:creationId xmlns:a16="http://schemas.microsoft.com/office/drawing/2014/main" id="{69046775-2DF3-F687-F35E-89A210E9C75D}"/>
              </a:ext>
            </a:extLst>
          </p:cNvPr>
          <p:cNvPicPr>
            <a:picLocks noChangeAspect="1"/>
          </p:cNvPicPr>
          <p:nvPr/>
        </p:nvPicPr>
        <p:blipFill>
          <a:blip r:embed="rId2"/>
          <a:stretch>
            <a:fillRect/>
          </a:stretch>
        </p:blipFill>
        <p:spPr>
          <a:xfrm>
            <a:off x="5138044" y="289185"/>
            <a:ext cx="4242216" cy="3181662"/>
          </a:xfrm>
          <a:prstGeom prst="rect">
            <a:avLst/>
          </a:prstGeom>
        </p:spPr>
      </p:pic>
      <p:pic>
        <p:nvPicPr>
          <p:cNvPr id="16" name="Picture 15" descr="A group of people standing around a table with a green tent&#10;&#10;Description automatically generated">
            <a:extLst>
              <a:ext uri="{FF2B5EF4-FFF2-40B4-BE49-F238E27FC236}">
                <a16:creationId xmlns:a16="http://schemas.microsoft.com/office/drawing/2014/main" id="{F483331F-6399-E7EB-1669-BA928465E95F}"/>
              </a:ext>
            </a:extLst>
          </p:cNvPr>
          <p:cNvPicPr>
            <a:picLocks noChangeAspect="1"/>
          </p:cNvPicPr>
          <p:nvPr/>
        </p:nvPicPr>
        <p:blipFill>
          <a:blip r:embed="rId3"/>
          <a:stretch>
            <a:fillRect/>
          </a:stretch>
        </p:blipFill>
        <p:spPr>
          <a:xfrm>
            <a:off x="7397878" y="3153156"/>
            <a:ext cx="4204740" cy="3158726"/>
          </a:xfrm>
          <a:prstGeom prst="rect">
            <a:avLst/>
          </a:prstGeom>
        </p:spPr>
      </p:pic>
    </p:spTree>
    <p:extLst>
      <p:ext uri="{BB962C8B-B14F-4D97-AF65-F5344CB8AC3E}">
        <p14:creationId xmlns:p14="http://schemas.microsoft.com/office/powerpoint/2010/main" val="136126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296FC8-0CFF-2537-38E9-ABD8C89EAB8E}"/>
              </a:ext>
            </a:extLst>
          </p:cNvPr>
          <p:cNvSpPr txBox="1"/>
          <p:nvPr/>
        </p:nvSpPr>
        <p:spPr>
          <a:xfrm>
            <a:off x="7859730" y="2127038"/>
            <a:ext cx="3143688" cy="2917573"/>
          </a:xfrm>
          <a:prstGeom prst="rect">
            <a:avLst/>
          </a:prstGeom>
        </p:spPr>
        <p:txBody>
          <a:bodyPr rot="0" spcFirstLastPara="0" vert="horz" lIns="91440" tIns="45720" rIns="91440" bIns="45720" numCol="1" spcCol="0" rtlCol="0" fromWordArt="0"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a:ln>
                  <a:noFill/>
                </a:ln>
                <a:solidFill>
                  <a:srgbClr val="E7E6E6"/>
                </a:solidFill>
                <a:effectLst/>
                <a:uLnTx/>
                <a:uFillTx/>
                <a:latin typeface="Book Antiqua" panose="02040602050305030304" pitchFamily="18" charset="0"/>
                <a:ea typeface="Calibri" panose="020F0502020204030204" pitchFamily="34" charset="0"/>
                <a:cs typeface="Calibri Light" panose="020F0302020204030204" pitchFamily="34" charset="0"/>
              </a:rPr>
              <a:t>BORROW A TOOL WITH 3 EASY STEPS:</a:t>
            </a:r>
            <a:endParaRPr kumimoji="0" lang="en-US" sz="1800" b="1" i="0" u="none" strike="noStrike" kern="1200" cap="none" spc="0" normalizeH="0" baseline="0" noProof="0">
              <a:ln>
                <a:noFill/>
              </a:ln>
              <a:solidFill>
                <a:srgbClr val="E7E6E6"/>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800" b="1" i="0" u="none" strike="noStrike" kern="1200" cap="none" spc="0" normalizeH="0" baseline="0" noProof="0">
                <a:ln>
                  <a:noFill/>
                </a:ln>
                <a:solidFill>
                  <a:srgbClr val="E7E6E6"/>
                </a:solidFill>
                <a:effectLst/>
                <a:uLnTx/>
                <a:uFillTx/>
                <a:latin typeface="Book Antiqua" panose="02040602050305030304" pitchFamily="18" charset="0"/>
                <a:ea typeface="Calibri" panose="020F0502020204030204" pitchFamily="34" charset="0"/>
                <a:cs typeface="Calibri Light" panose="020F0302020204030204" pitchFamily="34" charset="0"/>
              </a:rPr>
              <a:t>Create an account</a:t>
            </a:r>
            <a:endParaRPr kumimoji="0" lang="en-US" sz="1800" b="1" i="0" u="none" strike="noStrike" kern="1200" cap="none" spc="0" normalizeH="0" baseline="0" noProof="0">
              <a:ln>
                <a:noFill/>
              </a:ln>
              <a:solidFill>
                <a:srgbClr val="E7E6E6"/>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800" b="1" i="0" u="none" strike="noStrike" kern="1200" cap="none" spc="0" normalizeH="0" baseline="0" noProof="0">
                <a:ln>
                  <a:noFill/>
                </a:ln>
                <a:solidFill>
                  <a:srgbClr val="E7E6E6"/>
                </a:solidFill>
                <a:effectLst/>
                <a:uLnTx/>
                <a:uFillTx/>
                <a:latin typeface="Book Antiqua" panose="02040602050305030304" pitchFamily="18" charset="0"/>
                <a:ea typeface="Calibri" panose="020F0502020204030204" pitchFamily="34" charset="0"/>
                <a:cs typeface="Calibri Light" panose="020F0302020204030204" pitchFamily="34" charset="0"/>
              </a:rPr>
              <a:t>View our inventory</a:t>
            </a:r>
            <a:endParaRPr kumimoji="0" lang="en-US" sz="1800" b="1" i="0" u="none" strike="noStrike" kern="1200" cap="none" spc="0" normalizeH="0" baseline="0" noProof="0">
              <a:ln>
                <a:noFill/>
              </a:ln>
              <a:solidFill>
                <a:srgbClr val="E7E6E6"/>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1800" b="1" i="0" u="none" strike="noStrike" kern="1200" cap="none" spc="0" normalizeH="0" baseline="0" noProof="0">
                <a:ln>
                  <a:noFill/>
                </a:ln>
                <a:solidFill>
                  <a:srgbClr val="E7E6E6"/>
                </a:solidFill>
                <a:effectLst/>
                <a:uLnTx/>
                <a:uFillTx/>
                <a:latin typeface="Book Antiqua" panose="02040602050305030304" pitchFamily="18" charset="0"/>
                <a:ea typeface="Calibri" panose="020F0502020204030204" pitchFamily="34" charset="0"/>
                <a:cs typeface="Calibri Light" panose="020F0302020204030204" pitchFamily="34" charset="0"/>
              </a:rPr>
              <a:t>Reserve your items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a:ln>
                  <a:noFill/>
                </a:ln>
                <a:solidFill>
                  <a:srgbClr val="0070C0"/>
                </a:solidFill>
                <a:effectLst/>
                <a:uLnTx/>
                <a:uFillTx/>
                <a:latin typeface="Book Antiqua" panose="02040602050305030304" pitchFamily="18" charset="0"/>
                <a:ea typeface="Calibri" panose="020F0502020204030204" pitchFamily="34" charset="0"/>
                <a:cs typeface="Calibri Light" panose="020F0302020204030204" pitchFamily="34" charset="0"/>
              </a:rPr>
              <a:t>sce.myturn.com</a:t>
            </a:r>
            <a:endParaRPr kumimoji="0" lang="en-US" sz="2800" b="1"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Palatino Linotype" panose="02040502050505030304" pitchFamily="18" charset="0"/>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7DF9582-EC0C-2E8D-D062-755E7C4BFC68}"/>
              </a:ext>
            </a:extLst>
          </p:cNvPr>
          <p:cNvSpPr txBox="1"/>
          <p:nvPr/>
        </p:nvSpPr>
        <p:spPr>
          <a:xfrm>
            <a:off x="7557541" y="1561475"/>
            <a:ext cx="4272196"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4" name="TextBox 3">
            <a:extLst>
              <a:ext uri="{FF2B5EF4-FFF2-40B4-BE49-F238E27FC236}">
                <a16:creationId xmlns:a16="http://schemas.microsoft.com/office/drawing/2014/main" id="{464F520A-2EB4-A898-3C84-0F5992E60E18}"/>
              </a:ext>
            </a:extLst>
          </p:cNvPr>
          <p:cNvSpPr txBox="1"/>
          <p:nvPr/>
        </p:nvSpPr>
        <p:spPr>
          <a:xfrm>
            <a:off x="1074530" y="364855"/>
            <a:ext cx="1021204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 name="TextBox 1">
            <a:extLst>
              <a:ext uri="{FF2B5EF4-FFF2-40B4-BE49-F238E27FC236}">
                <a16:creationId xmlns:a16="http://schemas.microsoft.com/office/drawing/2014/main" id="{FF4B6E03-299D-D750-E812-C0D399BF6C1E}"/>
              </a:ext>
            </a:extLst>
          </p:cNvPr>
          <p:cNvSpPr txBox="1"/>
          <p:nvPr/>
        </p:nvSpPr>
        <p:spPr>
          <a:xfrm>
            <a:off x="743875" y="428208"/>
            <a:ext cx="10708664" cy="15234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Arial"/>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Segoe UI Semilight"/>
            </a:endParaRPr>
          </a:p>
          <a:p>
            <a:pPr marL="285750" marR="0" lvl="0" indent="-285750" algn="l" defTabSz="914400" rtl="0" eaLnBrk="1" fontAlgn="auto" latinLnBrk="0" hangingPunct="1">
              <a:lnSpc>
                <a:spcPct val="100000"/>
              </a:lnSpc>
              <a:spcBef>
                <a:spcPts val="0"/>
              </a:spcBef>
              <a:spcAft>
                <a:spcPts val="600"/>
              </a:spcAft>
              <a:buClrTx/>
              <a:buSzTx/>
              <a:buFont typeface="Calibri"/>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Segoe UI Semilight"/>
            </a:endParaRPr>
          </a:p>
          <a:p>
            <a:pPr marL="285750" marR="0" lvl="0" indent="-285750" algn="l" defTabSz="914400" rtl="0" eaLnBrk="1" fontAlgn="auto" latinLnBrk="0" hangingPunct="1">
              <a:lnSpc>
                <a:spcPct val="100000"/>
              </a:lnSpc>
              <a:spcBef>
                <a:spcPts val="0"/>
              </a:spcBef>
              <a:spcAft>
                <a:spcPts val="600"/>
              </a:spcAft>
              <a:buClrTx/>
              <a:buSzTx/>
              <a:buFont typeface="Calibri"/>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Segoe UI Semilight"/>
            </a:endParaRPr>
          </a:p>
        </p:txBody>
      </p:sp>
      <p:pic>
        <p:nvPicPr>
          <p:cNvPr id="9" name="Picture 8">
            <a:extLst>
              <a:ext uri="{FF2B5EF4-FFF2-40B4-BE49-F238E27FC236}">
                <a16:creationId xmlns:a16="http://schemas.microsoft.com/office/drawing/2014/main" id="{3D7B7AE7-F44D-4692-9B95-0C5F1A426D8E}"/>
              </a:ext>
            </a:extLst>
          </p:cNvPr>
          <p:cNvPicPr>
            <a:picLocks noChangeAspect="1"/>
          </p:cNvPicPr>
          <p:nvPr/>
        </p:nvPicPr>
        <p:blipFill>
          <a:blip r:embed="rId2"/>
          <a:stretch>
            <a:fillRect/>
          </a:stretch>
        </p:blipFill>
        <p:spPr>
          <a:xfrm>
            <a:off x="441789" y="277402"/>
            <a:ext cx="7325474" cy="6318607"/>
          </a:xfrm>
          <a:prstGeom prst="rect">
            <a:avLst/>
          </a:prstGeom>
        </p:spPr>
      </p:pic>
    </p:spTree>
    <p:extLst>
      <p:ext uri="{BB962C8B-B14F-4D97-AF65-F5344CB8AC3E}">
        <p14:creationId xmlns:p14="http://schemas.microsoft.com/office/powerpoint/2010/main" val="3806711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7DF9582-EC0C-2E8D-D062-755E7C4BFC68}"/>
              </a:ext>
            </a:extLst>
          </p:cNvPr>
          <p:cNvSpPr txBox="1"/>
          <p:nvPr/>
        </p:nvSpPr>
        <p:spPr>
          <a:xfrm>
            <a:off x="7557541" y="1561475"/>
            <a:ext cx="42721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4" name="TextBox 3">
            <a:extLst>
              <a:ext uri="{FF2B5EF4-FFF2-40B4-BE49-F238E27FC236}">
                <a16:creationId xmlns:a16="http://schemas.microsoft.com/office/drawing/2014/main" id="{464F520A-2EB4-A898-3C84-0F5992E60E18}"/>
              </a:ext>
            </a:extLst>
          </p:cNvPr>
          <p:cNvSpPr txBox="1"/>
          <p:nvPr/>
        </p:nvSpPr>
        <p:spPr>
          <a:xfrm>
            <a:off x="1074530" y="364855"/>
            <a:ext cx="1021204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 name="TextBox 1">
            <a:extLst>
              <a:ext uri="{FF2B5EF4-FFF2-40B4-BE49-F238E27FC236}">
                <a16:creationId xmlns:a16="http://schemas.microsoft.com/office/drawing/2014/main" id="{FF4B6E03-299D-D750-E812-C0D399BF6C1E}"/>
              </a:ext>
            </a:extLst>
          </p:cNvPr>
          <p:cNvSpPr txBox="1"/>
          <p:nvPr/>
        </p:nvSpPr>
        <p:spPr>
          <a:xfrm>
            <a:off x="743875" y="428208"/>
            <a:ext cx="10708664" cy="215443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Segoe UI Semi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Segoe UI Semilight"/>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Segoe UI Semilight"/>
            </a:endParaRP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Segoe UI Semilight"/>
            </a:endParaRP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Segoe UI Semilight"/>
            </a:endParaRPr>
          </a:p>
        </p:txBody>
      </p:sp>
      <p:pic>
        <p:nvPicPr>
          <p:cNvPr id="3" name="Picture 2">
            <a:extLst>
              <a:ext uri="{FF2B5EF4-FFF2-40B4-BE49-F238E27FC236}">
                <a16:creationId xmlns:a16="http://schemas.microsoft.com/office/drawing/2014/main" id="{23B7EE83-9A6C-484A-B561-532452AF07C7}"/>
              </a:ext>
            </a:extLst>
          </p:cNvPr>
          <p:cNvPicPr>
            <a:picLocks noChangeAspect="1"/>
          </p:cNvPicPr>
          <p:nvPr/>
        </p:nvPicPr>
        <p:blipFill>
          <a:blip r:embed="rId2"/>
          <a:stretch>
            <a:fillRect/>
          </a:stretch>
        </p:blipFill>
        <p:spPr>
          <a:xfrm>
            <a:off x="246581" y="113016"/>
            <a:ext cx="11661168" cy="6534363"/>
          </a:xfrm>
          <a:prstGeom prst="rect">
            <a:avLst/>
          </a:prstGeom>
        </p:spPr>
      </p:pic>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EA481BEF-E586-4B1B-AA2D-3C2031DF090B}"/>
                  </a:ext>
                </a:extLst>
              </p14:cNvPr>
              <p14:cNvContentPartPr/>
              <p14:nvPr/>
            </p14:nvContentPartPr>
            <p14:xfrm>
              <a:off x="9102814" y="1047042"/>
              <a:ext cx="786960" cy="11880"/>
            </p14:xfrm>
          </p:contentPart>
        </mc:Choice>
        <mc:Fallback xmlns="">
          <p:pic>
            <p:nvPicPr>
              <p:cNvPr id="13" name="Ink 12">
                <a:extLst>
                  <a:ext uri="{FF2B5EF4-FFF2-40B4-BE49-F238E27FC236}">
                    <a16:creationId xmlns:a16="http://schemas.microsoft.com/office/drawing/2014/main" id="{EA481BEF-E586-4B1B-AA2D-3C2031DF090B}"/>
                  </a:ext>
                </a:extLst>
              </p:cNvPr>
              <p:cNvPicPr/>
              <p:nvPr/>
            </p:nvPicPr>
            <p:blipFill>
              <a:blip r:embed="rId4"/>
              <a:stretch>
                <a:fillRect/>
              </a:stretch>
            </p:blipFill>
            <p:spPr>
              <a:xfrm>
                <a:off x="9048814" y="939042"/>
                <a:ext cx="8946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Ink 25">
                <a:extLst>
                  <a:ext uri="{FF2B5EF4-FFF2-40B4-BE49-F238E27FC236}">
                    <a16:creationId xmlns:a16="http://schemas.microsoft.com/office/drawing/2014/main" id="{D0001897-885D-4632-A456-F5DDD691D7DF}"/>
                  </a:ext>
                </a:extLst>
              </p14:cNvPr>
              <p14:cNvContentPartPr/>
              <p14:nvPr/>
            </p14:nvContentPartPr>
            <p14:xfrm>
              <a:off x="2657014" y="4610322"/>
              <a:ext cx="147960" cy="165960"/>
            </p14:xfrm>
          </p:contentPart>
        </mc:Choice>
        <mc:Fallback xmlns="">
          <p:pic>
            <p:nvPicPr>
              <p:cNvPr id="26" name="Ink 25">
                <a:extLst>
                  <a:ext uri="{FF2B5EF4-FFF2-40B4-BE49-F238E27FC236}">
                    <a16:creationId xmlns:a16="http://schemas.microsoft.com/office/drawing/2014/main" id="{D0001897-885D-4632-A456-F5DDD691D7DF}"/>
                  </a:ext>
                </a:extLst>
              </p:cNvPr>
              <p:cNvPicPr/>
              <p:nvPr/>
            </p:nvPicPr>
            <p:blipFill>
              <a:blip r:embed="rId6"/>
              <a:stretch>
                <a:fillRect/>
              </a:stretch>
            </p:blipFill>
            <p:spPr>
              <a:xfrm>
                <a:off x="2648014" y="4601322"/>
                <a:ext cx="1656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Ink 29">
                <a:extLst>
                  <a:ext uri="{FF2B5EF4-FFF2-40B4-BE49-F238E27FC236}">
                    <a16:creationId xmlns:a16="http://schemas.microsoft.com/office/drawing/2014/main" id="{62CC29DF-062C-4E28-ACC7-6E58BF2CC645}"/>
                  </a:ext>
                </a:extLst>
              </p14:cNvPr>
              <p14:cNvContentPartPr/>
              <p14:nvPr/>
            </p14:nvContentPartPr>
            <p14:xfrm>
              <a:off x="2640094" y="4705002"/>
              <a:ext cx="360" cy="57240"/>
            </p14:xfrm>
          </p:contentPart>
        </mc:Choice>
        <mc:Fallback xmlns="">
          <p:pic>
            <p:nvPicPr>
              <p:cNvPr id="30" name="Ink 29">
                <a:extLst>
                  <a:ext uri="{FF2B5EF4-FFF2-40B4-BE49-F238E27FC236}">
                    <a16:creationId xmlns:a16="http://schemas.microsoft.com/office/drawing/2014/main" id="{62CC29DF-062C-4E28-ACC7-6E58BF2CC645}"/>
                  </a:ext>
                </a:extLst>
              </p:cNvPr>
              <p:cNvPicPr/>
              <p:nvPr/>
            </p:nvPicPr>
            <p:blipFill>
              <a:blip r:embed="rId8"/>
              <a:stretch>
                <a:fillRect/>
              </a:stretch>
            </p:blipFill>
            <p:spPr>
              <a:xfrm>
                <a:off x="2631094" y="4696002"/>
                <a:ext cx="18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Ink 31">
                <a:extLst>
                  <a:ext uri="{FF2B5EF4-FFF2-40B4-BE49-F238E27FC236}">
                    <a16:creationId xmlns:a16="http://schemas.microsoft.com/office/drawing/2014/main" id="{10A99A3B-D0EC-4E45-B463-DFAE3E31DAC9}"/>
                  </a:ext>
                </a:extLst>
              </p14:cNvPr>
              <p14:cNvContentPartPr/>
              <p14:nvPr/>
            </p14:nvContentPartPr>
            <p14:xfrm>
              <a:off x="2640814" y="4715442"/>
              <a:ext cx="74880" cy="64080"/>
            </p14:xfrm>
          </p:contentPart>
        </mc:Choice>
        <mc:Fallback xmlns="">
          <p:pic>
            <p:nvPicPr>
              <p:cNvPr id="32" name="Ink 31">
                <a:extLst>
                  <a:ext uri="{FF2B5EF4-FFF2-40B4-BE49-F238E27FC236}">
                    <a16:creationId xmlns:a16="http://schemas.microsoft.com/office/drawing/2014/main" id="{10A99A3B-D0EC-4E45-B463-DFAE3E31DAC9}"/>
                  </a:ext>
                </a:extLst>
              </p:cNvPr>
              <p:cNvPicPr/>
              <p:nvPr/>
            </p:nvPicPr>
            <p:blipFill>
              <a:blip r:embed="rId10"/>
              <a:stretch>
                <a:fillRect/>
              </a:stretch>
            </p:blipFill>
            <p:spPr>
              <a:xfrm>
                <a:off x="2631814" y="4706442"/>
                <a:ext cx="92520" cy="81720"/>
              </a:xfrm>
              <a:prstGeom prst="rect">
                <a:avLst/>
              </a:prstGeom>
            </p:spPr>
          </p:pic>
        </mc:Fallback>
      </mc:AlternateContent>
      <p:grpSp>
        <p:nvGrpSpPr>
          <p:cNvPr id="47" name="Group 46">
            <a:extLst>
              <a:ext uri="{FF2B5EF4-FFF2-40B4-BE49-F238E27FC236}">
                <a16:creationId xmlns:a16="http://schemas.microsoft.com/office/drawing/2014/main" id="{7B35C245-DB22-4835-8F34-AFD097E6A277}"/>
              </a:ext>
            </a:extLst>
          </p:cNvPr>
          <p:cNvGrpSpPr/>
          <p:nvPr/>
        </p:nvGrpSpPr>
        <p:grpSpPr>
          <a:xfrm>
            <a:off x="3616414" y="4674042"/>
            <a:ext cx="122400" cy="134280"/>
            <a:chOff x="3616414" y="4674042"/>
            <a:chExt cx="122400" cy="134280"/>
          </a:xfrm>
        </p:grpSpPr>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89619DAF-BEEA-40CA-94CB-39B57675D5F7}"/>
                    </a:ext>
                  </a:extLst>
                </p14:cNvPr>
                <p14:cNvContentPartPr/>
                <p14:nvPr/>
              </p14:nvContentPartPr>
              <p14:xfrm>
                <a:off x="3616414" y="4674042"/>
                <a:ext cx="61200" cy="99360"/>
              </p14:xfrm>
            </p:contentPart>
          </mc:Choice>
          <mc:Fallback xmlns="">
            <p:pic>
              <p:nvPicPr>
                <p:cNvPr id="20" name="Ink 19">
                  <a:extLst>
                    <a:ext uri="{FF2B5EF4-FFF2-40B4-BE49-F238E27FC236}">
                      <a16:creationId xmlns:a16="http://schemas.microsoft.com/office/drawing/2014/main" id="{89619DAF-BEEA-40CA-94CB-39B57675D5F7}"/>
                    </a:ext>
                  </a:extLst>
                </p:cNvPr>
                <p:cNvPicPr/>
                <p:nvPr/>
              </p:nvPicPr>
              <p:blipFill>
                <a:blip r:embed="rId12"/>
                <a:stretch>
                  <a:fillRect/>
                </a:stretch>
              </p:blipFill>
              <p:spPr>
                <a:xfrm>
                  <a:off x="3607414" y="4665042"/>
                  <a:ext cx="78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F0B24FF3-215C-41FB-BC17-B8C60468D219}"/>
                    </a:ext>
                  </a:extLst>
                </p14:cNvPr>
                <p14:cNvContentPartPr/>
                <p14:nvPr/>
              </p14:nvContentPartPr>
              <p14:xfrm>
                <a:off x="3626134" y="4737042"/>
                <a:ext cx="112680" cy="60840"/>
              </p14:xfrm>
            </p:contentPart>
          </mc:Choice>
          <mc:Fallback xmlns="">
            <p:pic>
              <p:nvPicPr>
                <p:cNvPr id="21" name="Ink 20">
                  <a:extLst>
                    <a:ext uri="{FF2B5EF4-FFF2-40B4-BE49-F238E27FC236}">
                      <a16:creationId xmlns:a16="http://schemas.microsoft.com/office/drawing/2014/main" id="{F0B24FF3-215C-41FB-BC17-B8C60468D219}"/>
                    </a:ext>
                  </a:extLst>
                </p:cNvPr>
                <p:cNvPicPr/>
                <p:nvPr/>
              </p:nvPicPr>
              <p:blipFill>
                <a:blip r:embed="rId14"/>
                <a:stretch>
                  <a:fillRect/>
                </a:stretch>
              </p:blipFill>
              <p:spPr>
                <a:xfrm>
                  <a:off x="3617134" y="4728042"/>
                  <a:ext cx="1303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Ink 22">
                  <a:extLst>
                    <a:ext uri="{FF2B5EF4-FFF2-40B4-BE49-F238E27FC236}">
                      <a16:creationId xmlns:a16="http://schemas.microsoft.com/office/drawing/2014/main" id="{1A78F23E-5981-4809-8502-3C1A167B0E13}"/>
                    </a:ext>
                  </a:extLst>
                </p14:cNvPr>
                <p14:cNvContentPartPr/>
                <p14:nvPr/>
              </p14:nvContentPartPr>
              <p14:xfrm>
                <a:off x="3647374" y="4807962"/>
                <a:ext cx="66960" cy="360"/>
              </p14:xfrm>
            </p:contentPart>
          </mc:Choice>
          <mc:Fallback xmlns="">
            <p:pic>
              <p:nvPicPr>
                <p:cNvPr id="23" name="Ink 22">
                  <a:extLst>
                    <a:ext uri="{FF2B5EF4-FFF2-40B4-BE49-F238E27FC236}">
                      <a16:creationId xmlns:a16="http://schemas.microsoft.com/office/drawing/2014/main" id="{1A78F23E-5981-4809-8502-3C1A167B0E13}"/>
                    </a:ext>
                  </a:extLst>
                </p:cNvPr>
                <p:cNvPicPr/>
                <p:nvPr/>
              </p:nvPicPr>
              <p:blipFill>
                <a:blip r:embed="rId16"/>
                <a:stretch>
                  <a:fillRect/>
                </a:stretch>
              </p:blipFill>
              <p:spPr>
                <a:xfrm>
                  <a:off x="3638374" y="4798962"/>
                  <a:ext cx="84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BC4B3ADE-510A-4BE6-93BE-FA9EB454B8B6}"/>
                    </a:ext>
                  </a:extLst>
                </p14:cNvPr>
                <p14:cNvContentPartPr/>
                <p14:nvPr/>
              </p14:nvContentPartPr>
              <p14:xfrm>
                <a:off x="3713614" y="4735602"/>
                <a:ext cx="16200" cy="34920"/>
              </p14:xfrm>
            </p:contentPart>
          </mc:Choice>
          <mc:Fallback xmlns="">
            <p:pic>
              <p:nvPicPr>
                <p:cNvPr id="24" name="Ink 23">
                  <a:extLst>
                    <a:ext uri="{FF2B5EF4-FFF2-40B4-BE49-F238E27FC236}">
                      <a16:creationId xmlns:a16="http://schemas.microsoft.com/office/drawing/2014/main" id="{BC4B3ADE-510A-4BE6-93BE-FA9EB454B8B6}"/>
                    </a:ext>
                  </a:extLst>
                </p:cNvPr>
                <p:cNvPicPr/>
                <p:nvPr/>
              </p:nvPicPr>
              <p:blipFill>
                <a:blip r:embed="rId18"/>
                <a:stretch>
                  <a:fillRect/>
                </a:stretch>
              </p:blipFill>
              <p:spPr>
                <a:xfrm>
                  <a:off x="3704614" y="4726508"/>
                  <a:ext cx="33840" cy="5274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6" name="Ink 45">
                  <a:extLst>
                    <a:ext uri="{FF2B5EF4-FFF2-40B4-BE49-F238E27FC236}">
                      <a16:creationId xmlns:a16="http://schemas.microsoft.com/office/drawing/2014/main" id="{7E4BE8CB-2F51-4B1B-9902-9187268742C5}"/>
                    </a:ext>
                  </a:extLst>
                </p14:cNvPr>
                <p14:cNvContentPartPr/>
                <p14:nvPr/>
              </p14:nvContentPartPr>
              <p14:xfrm>
                <a:off x="3635494" y="4777002"/>
                <a:ext cx="79560" cy="11160"/>
              </p14:xfrm>
            </p:contentPart>
          </mc:Choice>
          <mc:Fallback xmlns="">
            <p:pic>
              <p:nvPicPr>
                <p:cNvPr id="46" name="Ink 45">
                  <a:extLst>
                    <a:ext uri="{FF2B5EF4-FFF2-40B4-BE49-F238E27FC236}">
                      <a16:creationId xmlns:a16="http://schemas.microsoft.com/office/drawing/2014/main" id="{7E4BE8CB-2F51-4B1B-9902-9187268742C5}"/>
                    </a:ext>
                  </a:extLst>
                </p:cNvPr>
                <p:cNvPicPr/>
                <p:nvPr/>
              </p:nvPicPr>
              <p:blipFill>
                <a:blip r:embed="rId20"/>
                <a:stretch>
                  <a:fillRect/>
                </a:stretch>
              </p:blipFill>
              <p:spPr>
                <a:xfrm>
                  <a:off x="3626494" y="4768002"/>
                  <a:ext cx="97200" cy="28800"/>
                </a:xfrm>
                <a:prstGeom prst="rect">
                  <a:avLst/>
                </a:prstGeom>
              </p:spPr>
            </p:pic>
          </mc:Fallback>
        </mc:AlternateContent>
      </p:grpSp>
      <p:grpSp>
        <p:nvGrpSpPr>
          <p:cNvPr id="51" name="Group 50">
            <a:extLst>
              <a:ext uri="{FF2B5EF4-FFF2-40B4-BE49-F238E27FC236}">
                <a16:creationId xmlns:a16="http://schemas.microsoft.com/office/drawing/2014/main" id="{903DE0B8-0962-4F26-8980-5D97182A6733}"/>
              </a:ext>
            </a:extLst>
          </p:cNvPr>
          <p:cNvGrpSpPr/>
          <p:nvPr/>
        </p:nvGrpSpPr>
        <p:grpSpPr>
          <a:xfrm>
            <a:off x="2604094" y="4694922"/>
            <a:ext cx="88560" cy="114840"/>
            <a:chOff x="2604094" y="4694922"/>
            <a:chExt cx="88560" cy="114840"/>
          </a:xfrm>
        </p:grpSpPr>
        <mc:AlternateContent xmlns:mc="http://schemas.openxmlformats.org/markup-compatibility/2006" xmlns:p14="http://schemas.microsoft.com/office/powerpoint/2010/main">
          <mc:Choice Requires="p14">
            <p:contentPart p14:bwMode="auto" r:id="rId21">
              <p14:nvContentPartPr>
                <p14:cNvPr id="48" name="Ink 47">
                  <a:extLst>
                    <a:ext uri="{FF2B5EF4-FFF2-40B4-BE49-F238E27FC236}">
                      <a16:creationId xmlns:a16="http://schemas.microsoft.com/office/drawing/2014/main" id="{D6B6B8FF-38D5-4E97-BFDC-AA2EC95B105D}"/>
                    </a:ext>
                  </a:extLst>
                </p14:cNvPr>
                <p14:cNvContentPartPr/>
                <p14:nvPr/>
              </p14:nvContentPartPr>
              <p14:xfrm>
                <a:off x="2604094" y="4694922"/>
                <a:ext cx="54000" cy="114840"/>
              </p14:xfrm>
            </p:contentPart>
          </mc:Choice>
          <mc:Fallback xmlns="">
            <p:pic>
              <p:nvPicPr>
                <p:cNvPr id="48" name="Ink 47">
                  <a:extLst>
                    <a:ext uri="{FF2B5EF4-FFF2-40B4-BE49-F238E27FC236}">
                      <a16:creationId xmlns:a16="http://schemas.microsoft.com/office/drawing/2014/main" id="{D6B6B8FF-38D5-4E97-BFDC-AA2EC95B105D}"/>
                    </a:ext>
                  </a:extLst>
                </p:cNvPr>
                <p:cNvPicPr/>
                <p:nvPr/>
              </p:nvPicPr>
              <p:blipFill>
                <a:blip r:embed="rId22"/>
                <a:stretch>
                  <a:fillRect/>
                </a:stretch>
              </p:blipFill>
              <p:spPr>
                <a:xfrm>
                  <a:off x="2595094" y="4685922"/>
                  <a:ext cx="71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Ink 26">
                  <a:extLst>
                    <a:ext uri="{FF2B5EF4-FFF2-40B4-BE49-F238E27FC236}">
                      <a16:creationId xmlns:a16="http://schemas.microsoft.com/office/drawing/2014/main" id="{D4A8FCF0-E1EF-402A-89E0-A584DEAC5CF1}"/>
                    </a:ext>
                  </a:extLst>
                </p14:cNvPr>
                <p14:cNvContentPartPr/>
                <p14:nvPr/>
              </p14:nvContentPartPr>
              <p14:xfrm>
                <a:off x="2619934" y="4705002"/>
                <a:ext cx="72720" cy="38520"/>
              </p14:xfrm>
            </p:contentPart>
          </mc:Choice>
          <mc:Fallback xmlns="">
            <p:pic>
              <p:nvPicPr>
                <p:cNvPr id="27" name="Ink 26">
                  <a:extLst>
                    <a:ext uri="{FF2B5EF4-FFF2-40B4-BE49-F238E27FC236}">
                      <a16:creationId xmlns:a16="http://schemas.microsoft.com/office/drawing/2014/main" id="{D4A8FCF0-E1EF-402A-89E0-A584DEAC5CF1}"/>
                    </a:ext>
                  </a:extLst>
                </p:cNvPr>
                <p:cNvPicPr/>
                <p:nvPr/>
              </p:nvPicPr>
              <p:blipFill>
                <a:blip r:embed="rId24"/>
                <a:stretch>
                  <a:fillRect/>
                </a:stretch>
              </p:blipFill>
              <p:spPr>
                <a:xfrm>
                  <a:off x="2610934" y="4696002"/>
                  <a:ext cx="903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 27">
                  <a:extLst>
                    <a:ext uri="{FF2B5EF4-FFF2-40B4-BE49-F238E27FC236}">
                      <a16:creationId xmlns:a16="http://schemas.microsoft.com/office/drawing/2014/main" id="{08365375-9A51-49F6-B526-6641FCC6F574}"/>
                    </a:ext>
                  </a:extLst>
                </p14:cNvPr>
                <p14:cNvContentPartPr/>
                <p14:nvPr/>
              </p14:nvContentPartPr>
              <p14:xfrm>
                <a:off x="2619934" y="4705002"/>
                <a:ext cx="360" cy="59760"/>
              </p14:xfrm>
            </p:contentPart>
          </mc:Choice>
          <mc:Fallback xmlns="">
            <p:pic>
              <p:nvPicPr>
                <p:cNvPr id="28" name="Ink 27">
                  <a:extLst>
                    <a:ext uri="{FF2B5EF4-FFF2-40B4-BE49-F238E27FC236}">
                      <a16:creationId xmlns:a16="http://schemas.microsoft.com/office/drawing/2014/main" id="{08365375-9A51-49F6-B526-6641FCC6F574}"/>
                    </a:ext>
                  </a:extLst>
                </p:cNvPr>
                <p:cNvPicPr/>
                <p:nvPr/>
              </p:nvPicPr>
              <p:blipFill>
                <a:blip r:embed="rId26"/>
                <a:stretch>
                  <a:fillRect/>
                </a:stretch>
              </p:blipFill>
              <p:spPr>
                <a:xfrm>
                  <a:off x="2610934" y="4696002"/>
                  <a:ext cx="18000" cy="7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49" name="Ink 48">
                <a:extLst>
                  <a:ext uri="{FF2B5EF4-FFF2-40B4-BE49-F238E27FC236}">
                    <a16:creationId xmlns:a16="http://schemas.microsoft.com/office/drawing/2014/main" id="{801DB3B7-E8DE-4AFF-9A05-89D6B4F083CA}"/>
                  </a:ext>
                </a:extLst>
              </p14:cNvPr>
              <p14:cNvContentPartPr/>
              <p14:nvPr/>
            </p14:nvContentPartPr>
            <p14:xfrm>
              <a:off x="2595814" y="4731642"/>
              <a:ext cx="108360" cy="71280"/>
            </p14:xfrm>
          </p:contentPart>
        </mc:Choice>
        <mc:Fallback xmlns="">
          <p:pic>
            <p:nvPicPr>
              <p:cNvPr id="49" name="Ink 48">
                <a:extLst>
                  <a:ext uri="{FF2B5EF4-FFF2-40B4-BE49-F238E27FC236}">
                    <a16:creationId xmlns:a16="http://schemas.microsoft.com/office/drawing/2014/main" id="{801DB3B7-E8DE-4AFF-9A05-89D6B4F083CA}"/>
                  </a:ext>
                </a:extLst>
              </p:cNvPr>
              <p:cNvPicPr/>
              <p:nvPr/>
            </p:nvPicPr>
            <p:blipFill>
              <a:blip r:embed="rId28"/>
              <a:stretch>
                <a:fillRect/>
              </a:stretch>
            </p:blipFill>
            <p:spPr>
              <a:xfrm>
                <a:off x="2586814" y="4722642"/>
                <a:ext cx="126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1" name="Ink 60">
                <a:extLst>
                  <a:ext uri="{FF2B5EF4-FFF2-40B4-BE49-F238E27FC236}">
                    <a16:creationId xmlns:a16="http://schemas.microsoft.com/office/drawing/2014/main" id="{03B8C06A-61FA-43C3-BCFD-2BC054196035}"/>
                  </a:ext>
                </a:extLst>
              </p14:cNvPr>
              <p14:cNvContentPartPr/>
              <p14:nvPr/>
            </p14:nvContentPartPr>
            <p14:xfrm>
              <a:off x="3030334" y="338202"/>
              <a:ext cx="6016320" cy="52200"/>
            </p14:xfrm>
          </p:contentPart>
        </mc:Choice>
        <mc:Fallback xmlns="">
          <p:pic>
            <p:nvPicPr>
              <p:cNvPr id="61" name="Ink 60">
                <a:extLst>
                  <a:ext uri="{FF2B5EF4-FFF2-40B4-BE49-F238E27FC236}">
                    <a16:creationId xmlns:a16="http://schemas.microsoft.com/office/drawing/2014/main" id="{03B8C06A-61FA-43C3-BCFD-2BC054196035}"/>
                  </a:ext>
                </a:extLst>
              </p:cNvPr>
              <p:cNvPicPr/>
              <p:nvPr/>
            </p:nvPicPr>
            <p:blipFill>
              <a:blip r:embed="rId30"/>
              <a:stretch>
                <a:fillRect/>
              </a:stretch>
            </p:blipFill>
            <p:spPr>
              <a:xfrm>
                <a:off x="2976331" y="230202"/>
                <a:ext cx="6123966" cy="267840"/>
              </a:xfrm>
              <a:prstGeom prst="rect">
                <a:avLst/>
              </a:prstGeom>
            </p:spPr>
          </p:pic>
        </mc:Fallback>
      </mc:AlternateContent>
    </p:spTree>
    <p:extLst>
      <p:ext uri="{BB962C8B-B14F-4D97-AF65-F5344CB8AC3E}">
        <p14:creationId xmlns:p14="http://schemas.microsoft.com/office/powerpoint/2010/main" val="368887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E1116A9D-0E8A-451D-A746-ACAD50BACCAE}"/>
              </a:ext>
            </a:extLst>
          </p:cNvPr>
          <p:cNvPicPr>
            <a:picLocks noGrp="1" noChangeAspect="1"/>
          </p:cNvPicPr>
          <p:nvPr>
            <p:ph idx="4294967295"/>
          </p:nvPr>
        </p:nvPicPr>
        <p:blipFill rotWithShape="1">
          <a:blip r:embed="rId2"/>
          <a:srcRect b="17899"/>
          <a:stretch/>
        </p:blipFill>
        <p:spPr>
          <a:xfrm>
            <a:off x="0" y="1588"/>
            <a:ext cx="12192000" cy="6856412"/>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124523F-4CDA-4DBB-A6A7-7C4D90D9B926}"/>
                  </a:ext>
                </a:extLst>
              </p14:cNvPr>
              <p14:cNvContentPartPr/>
              <p14:nvPr/>
            </p14:nvContentPartPr>
            <p14:xfrm>
              <a:off x="4941574" y="3893562"/>
              <a:ext cx="913680" cy="72360"/>
            </p14:xfrm>
          </p:contentPart>
        </mc:Choice>
        <mc:Fallback xmlns="">
          <p:pic>
            <p:nvPicPr>
              <p:cNvPr id="2" name="Ink 1">
                <a:extLst>
                  <a:ext uri="{FF2B5EF4-FFF2-40B4-BE49-F238E27FC236}">
                    <a16:creationId xmlns:a16="http://schemas.microsoft.com/office/drawing/2014/main" id="{1124523F-4CDA-4DBB-A6A7-7C4D90D9B926}"/>
                  </a:ext>
                </a:extLst>
              </p:cNvPr>
              <p:cNvPicPr/>
              <p:nvPr/>
            </p:nvPicPr>
            <p:blipFill>
              <a:blip r:embed="rId4"/>
              <a:stretch>
                <a:fillRect/>
              </a:stretch>
            </p:blipFill>
            <p:spPr>
              <a:xfrm>
                <a:off x="4887595" y="3786097"/>
                <a:ext cx="1021278" cy="28693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2EEFE319-4942-4836-8FC1-61B222D0B957}"/>
                  </a:ext>
                </a:extLst>
              </p14:cNvPr>
              <p14:cNvContentPartPr/>
              <p14:nvPr/>
            </p14:nvContentPartPr>
            <p14:xfrm>
              <a:off x="4982974" y="3965202"/>
              <a:ext cx="766440" cy="32400"/>
            </p14:xfrm>
          </p:contentPart>
        </mc:Choice>
        <mc:Fallback xmlns="">
          <p:pic>
            <p:nvPicPr>
              <p:cNvPr id="3" name="Ink 2">
                <a:extLst>
                  <a:ext uri="{FF2B5EF4-FFF2-40B4-BE49-F238E27FC236}">
                    <a16:creationId xmlns:a16="http://schemas.microsoft.com/office/drawing/2014/main" id="{2EEFE319-4942-4836-8FC1-61B222D0B957}"/>
                  </a:ext>
                </a:extLst>
              </p:cNvPr>
              <p:cNvPicPr/>
              <p:nvPr/>
            </p:nvPicPr>
            <p:blipFill>
              <a:blip r:embed="rId6"/>
              <a:stretch>
                <a:fillRect/>
              </a:stretch>
            </p:blipFill>
            <p:spPr>
              <a:xfrm>
                <a:off x="4928999" y="3857202"/>
                <a:ext cx="874029"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42B93F04-3283-4DB4-8C08-96E4C73FCCC6}"/>
                  </a:ext>
                </a:extLst>
              </p14:cNvPr>
              <p14:cNvContentPartPr/>
              <p14:nvPr/>
            </p14:nvContentPartPr>
            <p14:xfrm>
              <a:off x="7849294" y="3934242"/>
              <a:ext cx="1012320" cy="360"/>
            </p14:xfrm>
          </p:contentPart>
        </mc:Choice>
        <mc:Fallback xmlns="">
          <p:pic>
            <p:nvPicPr>
              <p:cNvPr id="5" name="Ink 4">
                <a:extLst>
                  <a:ext uri="{FF2B5EF4-FFF2-40B4-BE49-F238E27FC236}">
                    <a16:creationId xmlns:a16="http://schemas.microsoft.com/office/drawing/2014/main" id="{42B93F04-3283-4DB4-8C08-96E4C73FCCC6}"/>
                  </a:ext>
                </a:extLst>
              </p:cNvPr>
              <p:cNvPicPr/>
              <p:nvPr/>
            </p:nvPicPr>
            <p:blipFill>
              <a:blip r:embed="rId8"/>
              <a:stretch>
                <a:fillRect/>
              </a:stretch>
            </p:blipFill>
            <p:spPr>
              <a:xfrm>
                <a:off x="7795275" y="3826242"/>
                <a:ext cx="1119998"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F6574F86-49A2-4DCF-877B-A329506B9A4E}"/>
                  </a:ext>
                </a:extLst>
              </p14:cNvPr>
              <p14:cNvContentPartPr/>
              <p14:nvPr/>
            </p14:nvContentPartPr>
            <p14:xfrm>
              <a:off x="10890574" y="3955122"/>
              <a:ext cx="965880" cy="360"/>
            </p14:xfrm>
          </p:contentPart>
        </mc:Choice>
        <mc:Fallback xmlns="">
          <p:pic>
            <p:nvPicPr>
              <p:cNvPr id="6" name="Ink 5">
                <a:extLst>
                  <a:ext uri="{FF2B5EF4-FFF2-40B4-BE49-F238E27FC236}">
                    <a16:creationId xmlns:a16="http://schemas.microsoft.com/office/drawing/2014/main" id="{F6574F86-49A2-4DCF-877B-A329506B9A4E}"/>
                  </a:ext>
                </a:extLst>
              </p:cNvPr>
              <p:cNvPicPr/>
              <p:nvPr/>
            </p:nvPicPr>
            <p:blipFill>
              <a:blip r:embed="rId10"/>
              <a:stretch>
                <a:fillRect/>
              </a:stretch>
            </p:blipFill>
            <p:spPr>
              <a:xfrm>
                <a:off x="10836574" y="3847122"/>
                <a:ext cx="1073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6961BD33-56E3-47C2-A2CC-BCDD7F1E965A}"/>
                  </a:ext>
                </a:extLst>
              </p14:cNvPr>
              <p14:cNvContentPartPr/>
              <p14:nvPr/>
            </p14:nvContentPartPr>
            <p14:xfrm>
              <a:off x="2968774" y="513522"/>
              <a:ext cx="571680" cy="41400"/>
            </p14:xfrm>
          </p:contentPart>
        </mc:Choice>
        <mc:Fallback xmlns="">
          <p:pic>
            <p:nvPicPr>
              <p:cNvPr id="7" name="Ink 6">
                <a:extLst>
                  <a:ext uri="{FF2B5EF4-FFF2-40B4-BE49-F238E27FC236}">
                    <a16:creationId xmlns:a16="http://schemas.microsoft.com/office/drawing/2014/main" id="{6961BD33-56E3-47C2-A2CC-BCDD7F1E965A}"/>
                  </a:ext>
                </a:extLst>
              </p:cNvPr>
              <p:cNvPicPr/>
              <p:nvPr/>
            </p:nvPicPr>
            <p:blipFill>
              <a:blip r:embed="rId12"/>
              <a:stretch>
                <a:fillRect/>
              </a:stretch>
            </p:blipFill>
            <p:spPr>
              <a:xfrm>
                <a:off x="2914774" y="405522"/>
                <a:ext cx="6793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FF280803-C3A4-4183-B60F-145B389D7D17}"/>
                  </a:ext>
                </a:extLst>
              </p14:cNvPr>
              <p14:cNvContentPartPr/>
              <p14:nvPr/>
            </p14:nvContentPartPr>
            <p14:xfrm>
              <a:off x="5958574" y="522882"/>
              <a:ext cx="514440" cy="74160"/>
            </p14:xfrm>
          </p:contentPart>
        </mc:Choice>
        <mc:Fallback xmlns="">
          <p:pic>
            <p:nvPicPr>
              <p:cNvPr id="8" name="Ink 7">
                <a:extLst>
                  <a:ext uri="{FF2B5EF4-FFF2-40B4-BE49-F238E27FC236}">
                    <a16:creationId xmlns:a16="http://schemas.microsoft.com/office/drawing/2014/main" id="{FF280803-C3A4-4183-B60F-145B389D7D17}"/>
                  </a:ext>
                </a:extLst>
              </p:cNvPr>
              <p:cNvPicPr/>
              <p:nvPr/>
            </p:nvPicPr>
            <p:blipFill>
              <a:blip r:embed="rId14"/>
              <a:stretch>
                <a:fillRect/>
              </a:stretch>
            </p:blipFill>
            <p:spPr>
              <a:xfrm>
                <a:off x="5904574" y="414882"/>
                <a:ext cx="622080" cy="289800"/>
              </a:xfrm>
              <a:prstGeom prst="rect">
                <a:avLst/>
              </a:prstGeom>
            </p:spPr>
          </p:pic>
        </mc:Fallback>
      </mc:AlternateContent>
    </p:spTree>
    <p:extLst>
      <p:ext uri="{BB962C8B-B14F-4D97-AF65-F5344CB8AC3E}">
        <p14:creationId xmlns:p14="http://schemas.microsoft.com/office/powerpoint/2010/main" val="41689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12192000" cy="6858000"/>
          </a:xfrm>
          <a:prstGeom prst="rect">
            <a:avLst/>
          </a:prstGeom>
        </p:spPr>
        <p:txBody>
          <a:bodyPr vert="horz" wrap="square" lIns="0" tIns="0" rIns="0" bIns="0" rtlCol="0">
            <a:spAutoFit/>
          </a:bodyPr>
          <a:lstStyle/>
          <a:p>
            <a:pPr marR="282575" algn="r">
              <a:lnSpc>
                <a:spcPct val="100000"/>
              </a:lnSpc>
            </a:pPr>
            <a:r>
              <a:rPr sz="1200" b="1">
                <a:solidFill>
                  <a:srgbClr val="7E7E7E"/>
                </a:solidFill>
                <a:latin typeface="Segoe UI Semibold"/>
                <a:cs typeface="Segoe UI Semibold"/>
              </a:rPr>
              <a:t>6</a:t>
            </a:r>
            <a:endParaRPr sz="1200">
              <a:latin typeface="Segoe UI Semibold"/>
              <a:cs typeface="Segoe UI Semibold"/>
            </a:endParaRPr>
          </a:p>
        </p:txBody>
      </p:sp>
      <p:sp>
        <p:nvSpPr>
          <p:cNvPr id="3" name="object 3"/>
          <p:cNvSpPr/>
          <p:nvPr/>
        </p:nvSpPr>
        <p:spPr>
          <a:xfrm>
            <a:off x="0" y="0"/>
            <a:ext cx="12192000" cy="6857998"/>
          </a:xfrm>
          <a:prstGeom prst="rect">
            <a:avLst/>
          </a:prstGeom>
          <a:blipFill>
            <a:blip r:embed="rId4" cstate="print"/>
            <a:stretch>
              <a:fillRect/>
            </a:stretch>
          </a:blipFill>
        </p:spPr>
        <p:txBody>
          <a:bodyPr wrap="square" lIns="0" tIns="0" rIns="0" bIns="0" rtlCol="0"/>
          <a:lstStyle/>
          <a:p>
            <a:endParaRPr/>
          </a:p>
        </p:txBody>
      </p:sp>
      <p:sp>
        <p:nvSpPr>
          <p:cNvPr id="5" name="Slide Number Placeholder 4">
            <a:extLst>
              <a:ext uri="{FF2B5EF4-FFF2-40B4-BE49-F238E27FC236}">
                <a16:creationId xmlns:a16="http://schemas.microsoft.com/office/drawing/2014/main" id="{41DE52F2-78E4-F9CA-AD55-CD38F0463FE1}"/>
              </a:ext>
            </a:extLst>
          </p:cNvPr>
          <p:cNvSpPr>
            <a:spLocks noGrp="1"/>
          </p:cNvSpPr>
          <p:nvPr>
            <p:ph type="sldNum" sz="quarter" idx="7"/>
          </p:nvPr>
        </p:nvSpPr>
        <p:spPr>
          <a:xfrm>
            <a:off x="8778240" y="6377940"/>
            <a:ext cx="3352800" cy="342900"/>
          </a:xfrm>
        </p:spPr>
        <p:txBody>
          <a:bodyPr/>
          <a:lstStyle/>
          <a:p>
            <a:fld id="{B6F15528-21DE-4FAA-801E-634DDDAF4B2B}" type="slidenum">
              <a:rPr lang="en-US" smtClean="0"/>
              <a:t>16</a:t>
            </a:fld>
            <a:endParaRPr lang="en-US"/>
          </a:p>
        </p:txBody>
      </p:sp>
      <p:sp>
        <p:nvSpPr>
          <p:cNvPr id="6" name="TextBox 5">
            <a:extLst>
              <a:ext uri="{FF2B5EF4-FFF2-40B4-BE49-F238E27FC236}">
                <a16:creationId xmlns:a16="http://schemas.microsoft.com/office/drawing/2014/main" id="{F06D1FC7-C142-6C8E-1856-360637EF5162}"/>
              </a:ext>
            </a:extLst>
          </p:cNvPr>
          <p:cNvSpPr txBox="1"/>
          <p:nvPr/>
        </p:nvSpPr>
        <p:spPr>
          <a:xfrm>
            <a:off x="3030279" y="1275908"/>
            <a:ext cx="4157330" cy="830997"/>
          </a:xfrm>
          <a:prstGeom prst="rect">
            <a:avLst/>
          </a:prstGeom>
          <a:noFill/>
        </p:spPr>
        <p:txBody>
          <a:bodyPr wrap="square" rtlCol="0">
            <a:spAutoFit/>
          </a:bodyPr>
          <a:lstStyle/>
          <a:p>
            <a:r>
              <a:rPr lang="en-US" sz="4800" dirty="0">
                <a:solidFill>
                  <a:schemeClr val="bg1"/>
                </a:solidFill>
                <a:latin typeface="72 Black" panose="020B0A04030603020204" pitchFamily="34" charset="0"/>
                <a:cs typeface="72 Black" panose="020B0A04030603020204" pitchFamily="34" charset="0"/>
              </a:rPr>
              <a:t>Time of Use</a:t>
            </a:r>
          </a:p>
        </p:txBody>
      </p:sp>
      <p:pic>
        <p:nvPicPr>
          <p:cNvPr id="7" name="Online Media 6" title="Find the Right Time-Of-Use Rate Plan for your Business| SCE Rates">
            <a:hlinkClick r:id="" action="ppaction://media"/>
            <a:extLst>
              <a:ext uri="{FF2B5EF4-FFF2-40B4-BE49-F238E27FC236}">
                <a16:creationId xmlns:a16="http://schemas.microsoft.com/office/drawing/2014/main" id="{1DBB7EDA-2AB4-8ACB-ACED-DF0875FB5D5D}"/>
              </a:ext>
            </a:extLst>
          </p:cNvPr>
          <p:cNvPicPr>
            <a:picLocks noRot="1" noChangeAspect="1"/>
          </p:cNvPicPr>
          <p:nvPr>
            <a:videoFile r:link="rId1"/>
          </p:nvPr>
        </p:nvPicPr>
        <p:blipFill>
          <a:blip r:embed="rId5"/>
          <a:stretch>
            <a:fillRect/>
          </a:stretch>
        </p:blipFill>
        <p:spPr>
          <a:xfrm>
            <a:off x="3465033" y="2211720"/>
            <a:ext cx="2540000" cy="1435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4021CFB-1560-4E93-858C-DD6D3B8389F9}"/>
              </a:ext>
            </a:extLst>
          </p:cNvPr>
          <p:cNvSpPr txBox="1">
            <a:spLocks/>
          </p:cNvSpPr>
          <p:nvPr/>
        </p:nvSpPr>
        <p:spPr>
          <a:xfrm>
            <a:off x="602876" y="112149"/>
            <a:ext cx="10515600" cy="9474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Segoe UI Light" panose="020B0502040204020203" pitchFamily="34" charset="0"/>
                <a:ea typeface="+mj-ea"/>
                <a:cs typeface="+mj-cs"/>
              </a:defRPr>
            </a:lvl1pPr>
          </a:lstStyle>
          <a:p>
            <a:r>
              <a:rPr lang="en-US" sz="3200" b="1"/>
              <a:t>New Home Energy Storage Pilot (NHESP</a:t>
            </a:r>
            <a:r>
              <a:rPr lang="en-US" sz="3200"/>
              <a:t>)</a:t>
            </a:r>
            <a:endParaRPr lang="en-US"/>
          </a:p>
        </p:txBody>
      </p:sp>
      <p:pic>
        <p:nvPicPr>
          <p:cNvPr id="19" name="Picture 18" descr="A screenshot of a house&#10;&#10;Description automatically generated with medium confidence">
            <a:extLst>
              <a:ext uri="{FF2B5EF4-FFF2-40B4-BE49-F238E27FC236}">
                <a16:creationId xmlns:a16="http://schemas.microsoft.com/office/drawing/2014/main" id="{F0890FAE-DBB4-4A81-A47C-E6B12F5BAC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996" y="4994688"/>
            <a:ext cx="4957666" cy="1751163"/>
          </a:xfrm>
          <a:prstGeom prst="rect">
            <a:avLst/>
          </a:prstGeom>
        </p:spPr>
      </p:pic>
      <p:sp>
        <p:nvSpPr>
          <p:cNvPr id="20" name="Title 1">
            <a:extLst>
              <a:ext uri="{FF2B5EF4-FFF2-40B4-BE49-F238E27FC236}">
                <a16:creationId xmlns:a16="http://schemas.microsoft.com/office/drawing/2014/main" id="{A4AE8ED0-E8E5-4538-8FF4-7B80E452AF5C}"/>
              </a:ext>
            </a:extLst>
          </p:cNvPr>
          <p:cNvSpPr txBox="1">
            <a:spLocks/>
          </p:cNvSpPr>
          <p:nvPr/>
        </p:nvSpPr>
        <p:spPr>
          <a:xfrm>
            <a:off x="537261" y="1385499"/>
            <a:ext cx="4728085" cy="1427266"/>
          </a:xfrm>
          <a:prstGeom prst="rect">
            <a:avLst/>
          </a:prstGeom>
        </p:spPr>
        <p:txBody>
          <a:bodyPr vert="horz" lIns="121920" tIns="60960" rIns="121920" bIns="60960" rtlCol="0" anchor="t">
            <a:noAutofit/>
          </a:bodyPr>
          <a:lstStyle>
            <a:defPPr>
              <a:defRPr lang="en-US"/>
            </a:defPPr>
            <a:lvl1pPr defTabSz="685800">
              <a:lnSpc>
                <a:spcPts val="1600"/>
              </a:lnSpc>
              <a:spcBef>
                <a:spcPts val="800"/>
              </a:spcBef>
              <a:spcAft>
                <a:spcPts val="800"/>
              </a:spcAft>
              <a:buNone/>
              <a:defRPr sz="1600">
                <a:latin typeface="Segoe UI" panose="020B0502040204020203" pitchFamily="34" charset="0"/>
                <a:ea typeface="Calibri" panose="020F0502020204030204" pitchFamily="34" charset="0"/>
                <a:cs typeface="Segoe UI" panose="020B0502040204020203" pitchFamily="34" charset="0"/>
              </a:defRPr>
            </a:lvl1pPr>
            <a:lvl2pPr lvl="1" indent="-285750">
              <a:spcBef>
                <a:spcPct val="20000"/>
              </a:spcBef>
              <a:spcAft>
                <a:spcPts val="600"/>
              </a:spcAft>
              <a:buClr>
                <a:schemeClr val="accent1">
                  <a:lumMod val="75000"/>
                </a:schemeClr>
              </a:buClr>
              <a:buSzPct val="145000"/>
              <a:buFont typeface="Arial"/>
              <a:buChar char="•"/>
              <a:defRPr cap="none">
                <a:effectLst/>
                <a:latin typeface="Times New Roman" panose="02020603050405020304" pitchFamily="18" charset="0"/>
                <a:cs typeface="Times New Roman" panose="02020603050405020304" pitchFamily="18" charset="0"/>
              </a:defRPr>
            </a:lvl2pPr>
            <a:lvl3pPr marL="1200150" indent="-285750">
              <a:spcBef>
                <a:spcPct val="20000"/>
              </a:spcBef>
              <a:spcAft>
                <a:spcPts val="600"/>
              </a:spcAft>
              <a:buClr>
                <a:schemeClr val="accent1">
                  <a:lumMod val="75000"/>
                </a:schemeClr>
              </a:buClr>
              <a:buSzPct val="145000"/>
              <a:buFont typeface="Arial"/>
              <a:buChar char="•"/>
              <a:defRPr cap="none">
                <a:effectLst/>
              </a:defRPr>
            </a:lvl3pPr>
            <a:lvl4pPr marL="1543050" indent="-171450">
              <a:spcBef>
                <a:spcPct val="20000"/>
              </a:spcBef>
              <a:spcAft>
                <a:spcPts val="600"/>
              </a:spcAft>
              <a:buClr>
                <a:schemeClr val="accent1">
                  <a:lumMod val="75000"/>
                </a:schemeClr>
              </a:buClr>
              <a:buSzPct val="145000"/>
              <a:buFont typeface="Arial"/>
              <a:buChar char="•"/>
              <a:defRPr sz="1600" cap="none">
                <a:effectLst/>
              </a:defRPr>
            </a:lvl4pPr>
            <a:lvl5pPr marL="2000250" indent="-171450">
              <a:spcBef>
                <a:spcPct val="20000"/>
              </a:spcBef>
              <a:spcAft>
                <a:spcPts val="600"/>
              </a:spcAft>
              <a:buClr>
                <a:schemeClr val="accent1">
                  <a:lumMod val="75000"/>
                </a:schemeClr>
              </a:buClr>
              <a:buSzPct val="145000"/>
              <a:buFont typeface="Arial"/>
              <a:buChar char="•"/>
              <a:defRPr sz="1400" cap="none">
                <a:effectLst/>
              </a:defRPr>
            </a:lvl5pPr>
            <a:lvl6pPr marL="2514600" indent="-228600">
              <a:spcBef>
                <a:spcPct val="20000"/>
              </a:spcBef>
              <a:spcAft>
                <a:spcPts val="600"/>
              </a:spcAft>
              <a:buClr>
                <a:schemeClr val="accent1">
                  <a:lumMod val="75000"/>
                </a:schemeClr>
              </a:buClr>
              <a:buSzPct val="145000"/>
              <a:buFont typeface="Arial"/>
              <a:buChar char="•"/>
              <a:defRPr sz="1400" cap="none">
                <a:effectLst/>
              </a:defRPr>
            </a:lvl6pPr>
            <a:lvl7pPr marL="2971800" indent="-228600">
              <a:spcBef>
                <a:spcPct val="20000"/>
              </a:spcBef>
              <a:spcAft>
                <a:spcPts val="600"/>
              </a:spcAft>
              <a:buClr>
                <a:schemeClr val="accent1">
                  <a:lumMod val="75000"/>
                </a:schemeClr>
              </a:buClr>
              <a:buSzPct val="145000"/>
              <a:buFont typeface="Arial"/>
              <a:buChar char="•"/>
              <a:defRPr sz="1400" cap="none">
                <a:effectLst/>
              </a:defRPr>
            </a:lvl7pPr>
            <a:lvl8pPr marL="3429000" indent="-228600">
              <a:spcBef>
                <a:spcPct val="20000"/>
              </a:spcBef>
              <a:spcAft>
                <a:spcPts val="600"/>
              </a:spcAft>
              <a:buClr>
                <a:schemeClr val="accent1">
                  <a:lumMod val="75000"/>
                </a:schemeClr>
              </a:buClr>
              <a:buSzPct val="145000"/>
              <a:buFont typeface="Arial"/>
              <a:buChar char="•"/>
              <a:defRPr sz="1400" cap="none">
                <a:effectLst/>
              </a:defRPr>
            </a:lvl8pPr>
            <a:lvl9pPr marL="3886200" indent="-228600">
              <a:spcBef>
                <a:spcPct val="20000"/>
              </a:spcBef>
              <a:spcAft>
                <a:spcPts val="600"/>
              </a:spcAft>
              <a:buClr>
                <a:schemeClr val="accent1">
                  <a:lumMod val="75000"/>
                </a:schemeClr>
              </a:buClr>
              <a:buSzPct val="145000"/>
              <a:buFont typeface="Arial"/>
              <a:buChar char="•"/>
              <a:defRPr sz="1400" cap="none">
                <a:effectLst/>
              </a:defRPr>
            </a:lvl9pPr>
          </a:lstStyle>
          <a:p>
            <a:pPr algn="just">
              <a:lnSpc>
                <a:spcPts val="1800"/>
              </a:lnSpc>
              <a:spcBef>
                <a:spcPts val="1200"/>
              </a:spcBef>
              <a:spcAft>
                <a:spcPts val="1200"/>
              </a:spcAft>
            </a:pPr>
            <a:r>
              <a:rPr lang="en-US"/>
              <a:t>The </a:t>
            </a:r>
            <a:r>
              <a:rPr lang="en-US" b="1"/>
              <a:t>New Home Energy Storage Pilot (NHESP</a:t>
            </a:r>
            <a:r>
              <a:rPr lang="en-US"/>
              <a:t>) is intended to provide financial incentives for the installation of approximately 2,400 energy storage systems for qualified single-family or multi-family residential housing developments.</a:t>
            </a:r>
            <a:endParaRPr lang="en-US" i="1"/>
          </a:p>
        </p:txBody>
      </p:sp>
      <p:sp>
        <p:nvSpPr>
          <p:cNvPr id="21" name="TextBox 20">
            <a:extLst>
              <a:ext uri="{FF2B5EF4-FFF2-40B4-BE49-F238E27FC236}">
                <a16:creationId xmlns:a16="http://schemas.microsoft.com/office/drawing/2014/main" id="{1F2F0B81-7869-4E7A-930B-E0F85EE3ABB2}"/>
              </a:ext>
            </a:extLst>
          </p:cNvPr>
          <p:cNvSpPr txBox="1"/>
          <p:nvPr/>
        </p:nvSpPr>
        <p:spPr>
          <a:xfrm>
            <a:off x="6512620" y="1385499"/>
            <a:ext cx="5069779" cy="381736"/>
          </a:xfrm>
          <a:prstGeom prst="rect">
            <a:avLst/>
          </a:prstGeom>
          <a:solidFill>
            <a:srgbClr val="FFDC4E"/>
          </a:solidFill>
          <a:effectLst>
            <a:outerShdw blurRad="50800" dist="38100" dir="2700000" algn="tl" rotWithShape="0">
              <a:prstClr val="black">
                <a:alpha val="40000"/>
              </a:prstClr>
            </a:outerShdw>
          </a:effectLst>
        </p:spPr>
        <p:txBody>
          <a:bodyPr wrap="square" rtlCol="0">
            <a:spAutoFit/>
          </a:bodyPr>
          <a:lstStyle>
            <a:defPPr>
              <a:defRPr lang="en-US"/>
            </a:defPPr>
            <a:lvl1pPr>
              <a:defRPr b="1">
                <a:latin typeface="Segoe UI" panose="020B0502040204020203" pitchFamily="34" charset="0"/>
                <a:cs typeface="Segoe UI" panose="020B0502040204020203" pitchFamily="34" charset="0"/>
              </a:defRPr>
            </a:lvl1pPr>
          </a:lstStyle>
          <a:p>
            <a:r>
              <a:rPr lang="en-US"/>
              <a:t>NHESP Incentive Levels</a:t>
            </a:r>
          </a:p>
        </p:txBody>
      </p:sp>
      <p:sp>
        <p:nvSpPr>
          <p:cNvPr id="22" name="Content Placeholder 2">
            <a:extLst>
              <a:ext uri="{FF2B5EF4-FFF2-40B4-BE49-F238E27FC236}">
                <a16:creationId xmlns:a16="http://schemas.microsoft.com/office/drawing/2014/main" id="{3863243F-C682-412A-A998-86C7699BBD03}"/>
              </a:ext>
            </a:extLst>
          </p:cNvPr>
          <p:cNvSpPr txBox="1">
            <a:spLocks/>
          </p:cNvSpPr>
          <p:nvPr/>
        </p:nvSpPr>
        <p:spPr>
          <a:xfrm>
            <a:off x="6512620" y="1867941"/>
            <a:ext cx="5176318" cy="649660"/>
          </a:xfrm>
          <a:prstGeom prst="rect">
            <a:avLst/>
          </a:prstGeom>
        </p:spPr>
        <p:txBody>
          <a:bodyPr vert="horz" lIns="121920" tIns="60960" rIns="121920" bIns="60960" rtlCol="0" anchor="b">
            <a:noAutofit/>
          </a:bodyPr>
          <a:lstStyle>
            <a:defPPr>
              <a:defRPr lang="en-US"/>
            </a:defPPr>
            <a:lvl1pPr defTabSz="685800">
              <a:lnSpc>
                <a:spcPts val="1600"/>
              </a:lnSpc>
              <a:spcBef>
                <a:spcPts val="800"/>
              </a:spcBef>
              <a:spcAft>
                <a:spcPts val="800"/>
              </a:spcAft>
              <a:buNone/>
              <a:defRPr sz="1600">
                <a:latin typeface="Calibri" panose="020F0502020204030204" pitchFamily="34" charset="0"/>
                <a:ea typeface="Calibri" panose="020F0502020204030204" pitchFamily="34" charset="0"/>
                <a:cs typeface="Calibri" panose="020F0502020204030204" pitchFamily="34" charset="0"/>
              </a:defRPr>
            </a:lvl1pPr>
            <a:lvl2pPr lvl="1" indent="-285750">
              <a:spcBef>
                <a:spcPct val="20000"/>
              </a:spcBef>
              <a:spcAft>
                <a:spcPts val="600"/>
              </a:spcAft>
              <a:buClr>
                <a:schemeClr val="accent1">
                  <a:lumMod val="75000"/>
                </a:schemeClr>
              </a:buClr>
              <a:buSzPct val="145000"/>
              <a:buFont typeface="Arial"/>
              <a:buChar char="•"/>
              <a:defRPr cap="none">
                <a:effectLst/>
                <a:latin typeface="Times New Roman" panose="02020603050405020304" pitchFamily="18" charset="0"/>
                <a:cs typeface="Times New Roman" panose="02020603050405020304" pitchFamily="18" charset="0"/>
              </a:defRPr>
            </a:lvl2pPr>
            <a:lvl3pPr marL="1200150" indent="-285750">
              <a:spcBef>
                <a:spcPct val="20000"/>
              </a:spcBef>
              <a:spcAft>
                <a:spcPts val="600"/>
              </a:spcAft>
              <a:buClr>
                <a:schemeClr val="accent1">
                  <a:lumMod val="75000"/>
                </a:schemeClr>
              </a:buClr>
              <a:buSzPct val="145000"/>
              <a:buFont typeface="Arial"/>
              <a:buChar char="•"/>
              <a:defRPr cap="none">
                <a:effectLst/>
              </a:defRPr>
            </a:lvl3pPr>
            <a:lvl4pPr marL="1543050" indent="-171450">
              <a:spcBef>
                <a:spcPct val="20000"/>
              </a:spcBef>
              <a:spcAft>
                <a:spcPts val="600"/>
              </a:spcAft>
              <a:buClr>
                <a:schemeClr val="accent1">
                  <a:lumMod val="75000"/>
                </a:schemeClr>
              </a:buClr>
              <a:buSzPct val="145000"/>
              <a:buFont typeface="Arial"/>
              <a:buChar char="•"/>
              <a:defRPr sz="1600" cap="none">
                <a:effectLst/>
              </a:defRPr>
            </a:lvl4pPr>
            <a:lvl5pPr marL="2000250" indent="-171450">
              <a:spcBef>
                <a:spcPct val="20000"/>
              </a:spcBef>
              <a:spcAft>
                <a:spcPts val="600"/>
              </a:spcAft>
              <a:buClr>
                <a:schemeClr val="accent1">
                  <a:lumMod val="75000"/>
                </a:schemeClr>
              </a:buClr>
              <a:buSzPct val="145000"/>
              <a:buFont typeface="Arial"/>
              <a:buChar char="•"/>
              <a:defRPr sz="1400" cap="none">
                <a:effectLst/>
              </a:defRPr>
            </a:lvl5pPr>
            <a:lvl6pPr marL="2514600" indent="-228600">
              <a:spcBef>
                <a:spcPct val="20000"/>
              </a:spcBef>
              <a:spcAft>
                <a:spcPts val="600"/>
              </a:spcAft>
              <a:buClr>
                <a:schemeClr val="accent1">
                  <a:lumMod val="75000"/>
                </a:schemeClr>
              </a:buClr>
              <a:buSzPct val="145000"/>
              <a:buFont typeface="Arial"/>
              <a:buChar char="•"/>
              <a:defRPr sz="1400" cap="none">
                <a:effectLst/>
              </a:defRPr>
            </a:lvl6pPr>
            <a:lvl7pPr marL="2971800" indent="-228600">
              <a:spcBef>
                <a:spcPct val="20000"/>
              </a:spcBef>
              <a:spcAft>
                <a:spcPts val="600"/>
              </a:spcAft>
              <a:buClr>
                <a:schemeClr val="accent1">
                  <a:lumMod val="75000"/>
                </a:schemeClr>
              </a:buClr>
              <a:buSzPct val="145000"/>
              <a:buFont typeface="Arial"/>
              <a:buChar char="•"/>
              <a:defRPr sz="1400" cap="none">
                <a:effectLst/>
              </a:defRPr>
            </a:lvl7pPr>
            <a:lvl8pPr marL="3429000" indent="-228600">
              <a:spcBef>
                <a:spcPct val="20000"/>
              </a:spcBef>
              <a:spcAft>
                <a:spcPts val="600"/>
              </a:spcAft>
              <a:buClr>
                <a:schemeClr val="accent1">
                  <a:lumMod val="75000"/>
                </a:schemeClr>
              </a:buClr>
              <a:buSzPct val="145000"/>
              <a:buFont typeface="Arial"/>
              <a:buChar char="•"/>
              <a:defRPr sz="1400" cap="none">
                <a:effectLst/>
              </a:defRPr>
            </a:lvl8pPr>
            <a:lvl9pPr marL="3886200" indent="-228600">
              <a:spcBef>
                <a:spcPct val="20000"/>
              </a:spcBef>
              <a:spcAft>
                <a:spcPts val="600"/>
              </a:spcAft>
              <a:buClr>
                <a:schemeClr val="accent1">
                  <a:lumMod val="75000"/>
                </a:schemeClr>
              </a:buClr>
              <a:buSzPct val="145000"/>
              <a:buFont typeface="Arial"/>
              <a:buChar char="•"/>
              <a:defRPr sz="1400" cap="none">
                <a:effectLst/>
              </a:defRPr>
            </a:lvl9pPr>
          </a:lstStyle>
          <a:p>
            <a:pPr>
              <a:lnSpc>
                <a:spcPts val="1800"/>
              </a:lnSpc>
              <a:spcBef>
                <a:spcPts val="1200"/>
              </a:spcBef>
              <a:spcAft>
                <a:spcPts val="1200"/>
              </a:spcAft>
            </a:pPr>
            <a:r>
              <a:rPr lang="en-US">
                <a:latin typeface="Segoe UI" panose="020B0502040204020203" pitchFamily="34" charset="0"/>
                <a:cs typeface="Segoe UI" panose="020B0502040204020203" pitchFamily="34" charset="0"/>
              </a:rPr>
              <a:t>Incentives are paid directly to building developers who pre-install energy storage paired with solar systems</a:t>
            </a:r>
          </a:p>
        </p:txBody>
      </p:sp>
      <p:graphicFrame>
        <p:nvGraphicFramePr>
          <p:cNvPr id="23" name="Table 4">
            <a:extLst>
              <a:ext uri="{FF2B5EF4-FFF2-40B4-BE49-F238E27FC236}">
                <a16:creationId xmlns:a16="http://schemas.microsoft.com/office/drawing/2014/main" id="{A2AE688F-94B5-4DA0-ADAC-F9895BAE7391}"/>
              </a:ext>
            </a:extLst>
          </p:cNvPr>
          <p:cNvGraphicFramePr>
            <a:graphicFrameLocks noGrp="1"/>
          </p:cNvGraphicFramePr>
          <p:nvPr>
            <p:extLst>
              <p:ext uri="{D42A27DB-BD31-4B8C-83A1-F6EECF244321}">
                <p14:modId xmlns:p14="http://schemas.microsoft.com/office/powerpoint/2010/main" val="1996548770"/>
              </p:ext>
            </p:extLst>
          </p:nvPr>
        </p:nvGraphicFramePr>
        <p:xfrm>
          <a:off x="6512620" y="2999976"/>
          <a:ext cx="4728084" cy="1177778"/>
        </p:xfrm>
        <a:graphic>
          <a:graphicData uri="http://schemas.openxmlformats.org/drawingml/2006/table">
            <a:tbl>
              <a:tblPr firstRow="1" bandRow="1">
                <a:effectLst>
                  <a:outerShdw blurRad="114300" dist="114300" dir="2700000" algn="tl" rotWithShape="0">
                    <a:prstClr val="black">
                      <a:alpha val="40000"/>
                    </a:prstClr>
                  </a:outerShdw>
                </a:effectLst>
                <a:tableStyleId>{B301B821-A1FF-4177-AEE7-76D212191A09}</a:tableStyleId>
              </a:tblPr>
              <a:tblGrid>
                <a:gridCol w="3092978">
                  <a:extLst>
                    <a:ext uri="{9D8B030D-6E8A-4147-A177-3AD203B41FA5}">
                      <a16:colId xmlns:a16="http://schemas.microsoft.com/office/drawing/2014/main" val="566566638"/>
                    </a:ext>
                  </a:extLst>
                </a:gridCol>
                <a:gridCol w="1635106">
                  <a:extLst>
                    <a:ext uri="{9D8B030D-6E8A-4147-A177-3AD203B41FA5}">
                      <a16:colId xmlns:a16="http://schemas.microsoft.com/office/drawing/2014/main" val="3666568641"/>
                    </a:ext>
                  </a:extLst>
                </a:gridCol>
              </a:tblGrid>
              <a:tr h="460100">
                <a:tc>
                  <a:txBody>
                    <a:bodyPr/>
                    <a:lstStyle/>
                    <a:p>
                      <a:pPr algn="ctr"/>
                      <a:r>
                        <a:rPr lang="en-US" sz="1400">
                          <a:latin typeface="Segoe UI" panose="020B0502040204020203" pitchFamily="34" charset="0"/>
                          <a:cs typeface="Segoe UI" panose="020B0502040204020203" pitchFamily="34" charset="0"/>
                        </a:rPr>
                        <a:t>Housing Type</a:t>
                      </a:r>
                    </a:p>
                  </a:txBody>
                  <a:tcPr anchor="ctr">
                    <a:solidFill>
                      <a:srgbClr val="2D5A87"/>
                    </a:solidFill>
                  </a:tcPr>
                </a:tc>
                <a:tc>
                  <a:txBody>
                    <a:bodyPr/>
                    <a:lstStyle/>
                    <a:p>
                      <a:pPr algn="ctr"/>
                      <a:r>
                        <a:rPr lang="en-US" sz="1400">
                          <a:latin typeface="Segoe UI" panose="020B0502040204020203" pitchFamily="34" charset="0"/>
                          <a:cs typeface="Segoe UI" panose="020B0502040204020203" pitchFamily="34" charset="0"/>
                        </a:rPr>
                        <a:t>Incentive Rate</a:t>
                      </a:r>
                    </a:p>
                  </a:txBody>
                  <a:tcPr anchor="ctr">
                    <a:solidFill>
                      <a:srgbClr val="2D5A87"/>
                    </a:solidFill>
                  </a:tcPr>
                </a:tc>
                <a:extLst>
                  <a:ext uri="{0D108BD9-81ED-4DB2-BD59-A6C34878D82A}">
                    <a16:rowId xmlns:a16="http://schemas.microsoft.com/office/drawing/2014/main" val="1576121755"/>
                  </a:ext>
                </a:extLst>
              </a:tr>
              <a:tr h="358839">
                <a:tc>
                  <a:txBody>
                    <a:bodyPr/>
                    <a:lstStyle/>
                    <a:p>
                      <a:pPr algn="ctr"/>
                      <a:r>
                        <a:rPr lang="en-US" sz="1400">
                          <a:latin typeface="Segoe UI"/>
                          <a:cs typeface="Segoe UI"/>
                        </a:rPr>
                        <a:t>Affordable Housing*</a:t>
                      </a:r>
                      <a:endParaRPr lang="en-US" sz="1400">
                        <a:latin typeface="Segoe UI" panose="020B0502040204020203" pitchFamily="34" charset="0"/>
                        <a:cs typeface="Segoe UI" panose="020B0502040204020203" pitchFamily="34" charset="0"/>
                      </a:endParaRPr>
                    </a:p>
                  </a:txBody>
                  <a:tcPr anchor="ctr">
                    <a:solidFill>
                      <a:srgbClr val="CFD5EA"/>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a:effectLst/>
                          <a:latin typeface="Segoe UI" panose="020B0502040204020203" pitchFamily="34" charset="0"/>
                          <a:cs typeface="Segoe UI" panose="020B0502040204020203" pitchFamily="34" charset="0"/>
                        </a:rPr>
                        <a:t>$0.765/Wh</a:t>
                      </a:r>
                    </a:p>
                  </a:txBody>
                  <a:tcPr anchor="ctr">
                    <a:solidFill>
                      <a:srgbClr val="CFD5EA"/>
                    </a:solidFill>
                  </a:tcPr>
                </a:tc>
                <a:extLst>
                  <a:ext uri="{0D108BD9-81ED-4DB2-BD59-A6C34878D82A}">
                    <a16:rowId xmlns:a16="http://schemas.microsoft.com/office/drawing/2014/main" val="3248695002"/>
                  </a:ext>
                </a:extLst>
              </a:tr>
              <a:tr h="358839">
                <a:tc>
                  <a:txBody>
                    <a:bodyPr/>
                    <a:lstStyle/>
                    <a:p>
                      <a:pPr algn="ctr"/>
                      <a:r>
                        <a:rPr lang="en-US" sz="1400">
                          <a:latin typeface="Segoe UI" panose="020B0502040204020203" pitchFamily="34" charset="0"/>
                          <a:cs typeface="Segoe UI" panose="020B0502040204020203" pitchFamily="34" charset="0"/>
                        </a:rPr>
                        <a:t>General Market or Mixed-Use</a:t>
                      </a: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a:effectLst/>
                          <a:latin typeface="Segoe UI" panose="020B0502040204020203" pitchFamily="34" charset="0"/>
                          <a:cs typeface="Segoe UI" panose="020B0502040204020203" pitchFamily="34" charset="0"/>
                        </a:rPr>
                        <a:t>$0.135/Wh</a:t>
                      </a:r>
                    </a:p>
                  </a:txBody>
                  <a:tcPr anchor="ctr"/>
                </a:tc>
                <a:extLst>
                  <a:ext uri="{0D108BD9-81ED-4DB2-BD59-A6C34878D82A}">
                    <a16:rowId xmlns:a16="http://schemas.microsoft.com/office/drawing/2014/main" val="1638417127"/>
                  </a:ext>
                </a:extLst>
              </a:tr>
            </a:tbl>
          </a:graphicData>
        </a:graphic>
      </p:graphicFrame>
      <p:sp>
        <p:nvSpPr>
          <p:cNvPr id="34" name="Freeform: Shape 33">
            <a:extLst>
              <a:ext uri="{FF2B5EF4-FFF2-40B4-BE49-F238E27FC236}">
                <a16:creationId xmlns:a16="http://schemas.microsoft.com/office/drawing/2014/main" id="{7BB3BFB4-5D03-4F68-940F-4F64A5FDB703}"/>
              </a:ext>
            </a:extLst>
          </p:cNvPr>
          <p:cNvSpPr/>
          <p:nvPr/>
        </p:nvSpPr>
        <p:spPr>
          <a:xfrm>
            <a:off x="1530236" y="4812867"/>
            <a:ext cx="3426937" cy="491329"/>
          </a:xfrm>
          <a:custGeom>
            <a:avLst/>
            <a:gdLst>
              <a:gd name="connsiteX0" fmla="*/ 0 w 1800000"/>
              <a:gd name="connsiteY0" fmla="*/ 0 h 1681611"/>
              <a:gd name="connsiteX1" fmla="*/ 1800000 w 1800000"/>
              <a:gd name="connsiteY1" fmla="*/ 0 h 1681611"/>
              <a:gd name="connsiteX2" fmla="*/ 1800000 w 1800000"/>
              <a:gd name="connsiteY2" fmla="*/ 1681611 h 1681611"/>
              <a:gd name="connsiteX3" fmla="*/ 0 w 1800000"/>
              <a:gd name="connsiteY3" fmla="*/ 1681611 h 1681611"/>
              <a:gd name="connsiteX4" fmla="*/ 0 w 1800000"/>
              <a:gd name="connsiteY4" fmla="*/ 0 h 1681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681611">
                <a:moveTo>
                  <a:pt x="0" y="0"/>
                </a:moveTo>
                <a:lnTo>
                  <a:pt x="1800000" y="0"/>
                </a:lnTo>
                <a:lnTo>
                  <a:pt x="1800000" y="1681611"/>
                </a:lnTo>
                <a:lnTo>
                  <a:pt x="0" y="16816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488950">
              <a:lnSpc>
                <a:spcPct val="90000"/>
              </a:lnSpc>
              <a:spcBef>
                <a:spcPct val="0"/>
              </a:spcBef>
              <a:spcAft>
                <a:spcPct val="35000"/>
              </a:spcAft>
              <a:buNone/>
            </a:pPr>
            <a:r>
              <a:rPr lang="en-US" sz="1400">
                <a:latin typeface="Segoe UI" panose="020B0502040204020203" pitchFamily="34" charset="0"/>
                <a:cs typeface="Segoe UI" panose="020B0502040204020203" pitchFamily="34" charset="0"/>
              </a:rPr>
              <a:t>SCE will m</a:t>
            </a:r>
            <a:r>
              <a:rPr lang="en-US" sz="1400" kern="1200">
                <a:latin typeface="Segoe UI" panose="020B0502040204020203" pitchFamily="34" charset="0"/>
                <a:cs typeface="Segoe UI" panose="020B0502040204020203" pitchFamily="34" charset="0"/>
              </a:rPr>
              <a:t>aintain a waitlist of valid applications</a:t>
            </a:r>
          </a:p>
        </p:txBody>
      </p:sp>
      <p:sp>
        <p:nvSpPr>
          <p:cNvPr id="35" name="Freeform: Shape 34">
            <a:extLst>
              <a:ext uri="{FF2B5EF4-FFF2-40B4-BE49-F238E27FC236}">
                <a16:creationId xmlns:a16="http://schemas.microsoft.com/office/drawing/2014/main" id="{EC572060-2948-40A5-B91A-D7CC7F0016A7}"/>
              </a:ext>
            </a:extLst>
          </p:cNvPr>
          <p:cNvSpPr/>
          <p:nvPr/>
        </p:nvSpPr>
        <p:spPr>
          <a:xfrm>
            <a:off x="1530236" y="4195695"/>
            <a:ext cx="3426938" cy="491329"/>
          </a:xfrm>
          <a:custGeom>
            <a:avLst/>
            <a:gdLst>
              <a:gd name="connsiteX0" fmla="*/ 0 w 1800000"/>
              <a:gd name="connsiteY0" fmla="*/ 0 h 1681611"/>
              <a:gd name="connsiteX1" fmla="*/ 1800000 w 1800000"/>
              <a:gd name="connsiteY1" fmla="*/ 0 h 1681611"/>
              <a:gd name="connsiteX2" fmla="*/ 1800000 w 1800000"/>
              <a:gd name="connsiteY2" fmla="*/ 1681611 h 1681611"/>
              <a:gd name="connsiteX3" fmla="*/ 0 w 1800000"/>
              <a:gd name="connsiteY3" fmla="*/ 1681611 h 1681611"/>
              <a:gd name="connsiteX4" fmla="*/ 0 w 1800000"/>
              <a:gd name="connsiteY4" fmla="*/ 0 h 1681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681611">
                <a:moveTo>
                  <a:pt x="0" y="0"/>
                </a:moveTo>
                <a:lnTo>
                  <a:pt x="1800000" y="0"/>
                </a:lnTo>
                <a:lnTo>
                  <a:pt x="1800000" y="1681611"/>
                </a:lnTo>
                <a:lnTo>
                  <a:pt x="0" y="16816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488950">
              <a:lnSpc>
                <a:spcPct val="90000"/>
              </a:lnSpc>
              <a:spcBef>
                <a:spcPct val="0"/>
              </a:spcBef>
              <a:spcAft>
                <a:spcPct val="35000"/>
              </a:spcAft>
              <a:buNone/>
            </a:pPr>
            <a:r>
              <a:rPr lang="en-US" sz="1400" kern="1200">
                <a:latin typeface="Segoe UI" panose="020B0502040204020203" pitchFamily="34" charset="0"/>
                <a:cs typeface="Segoe UI" panose="020B0502040204020203" pitchFamily="34" charset="0"/>
              </a:rPr>
              <a:t>Applications  will be on a “first come, first serve” basis.  </a:t>
            </a:r>
          </a:p>
        </p:txBody>
      </p:sp>
      <p:sp>
        <p:nvSpPr>
          <p:cNvPr id="36" name="Freeform: Shape 35">
            <a:extLst>
              <a:ext uri="{FF2B5EF4-FFF2-40B4-BE49-F238E27FC236}">
                <a16:creationId xmlns:a16="http://schemas.microsoft.com/office/drawing/2014/main" id="{E96064DE-9C96-49AA-9B66-4AAD2745A899}"/>
              </a:ext>
            </a:extLst>
          </p:cNvPr>
          <p:cNvSpPr/>
          <p:nvPr/>
        </p:nvSpPr>
        <p:spPr>
          <a:xfrm>
            <a:off x="1530236" y="3568959"/>
            <a:ext cx="3426938" cy="564494"/>
          </a:xfrm>
          <a:custGeom>
            <a:avLst/>
            <a:gdLst>
              <a:gd name="connsiteX0" fmla="*/ 0 w 1800000"/>
              <a:gd name="connsiteY0" fmla="*/ 0 h 1681611"/>
              <a:gd name="connsiteX1" fmla="*/ 1800000 w 1800000"/>
              <a:gd name="connsiteY1" fmla="*/ 0 h 1681611"/>
              <a:gd name="connsiteX2" fmla="*/ 1800000 w 1800000"/>
              <a:gd name="connsiteY2" fmla="*/ 1681611 h 1681611"/>
              <a:gd name="connsiteX3" fmla="*/ 0 w 1800000"/>
              <a:gd name="connsiteY3" fmla="*/ 1681611 h 1681611"/>
              <a:gd name="connsiteX4" fmla="*/ 0 w 1800000"/>
              <a:gd name="connsiteY4" fmla="*/ 0 h 1681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681611">
                <a:moveTo>
                  <a:pt x="0" y="0"/>
                </a:moveTo>
                <a:lnTo>
                  <a:pt x="1800000" y="0"/>
                </a:lnTo>
                <a:lnTo>
                  <a:pt x="1800000" y="1681611"/>
                </a:lnTo>
                <a:lnTo>
                  <a:pt x="0" y="16816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just" defTabSz="488950">
              <a:lnSpc>
                <a:spcPct val="90000"/>
              </a:lnSpc>
              <a:spcBef>
                <a:spcPct val="0"/>
              </a:spcBef>
              <a:spcAft>
                <a:spcPct val="35000"/>
              </a:spcAft>
              <a:buNone/>
            </a:pPr>
            <a:r>
              <a:rPr lang="en-US" sz="1400" kern="1200">
                <a:latin typeface="Segoe UI" panose="020B0502040204020203" pitchFamily="34" charset="0"/>
                <a:cs typeface="Segoe UI" panose="020B0502040204020203" pitchFamily="34" charset="0"/>
              </a:rPr>
              <a:t>Applications for this pilot will be accepted </a:t>
            </a:r>
            <a:r>
              <a:rPr lang="en-US" sz="1400">
                <a:latin typeface="Segoe UI" panose="020B0502040204020203" pitchFamily="34" charset="0"/>
                <a:cs typeface="Segoe UI" panose="020B0502040204020203" pitchFamily="34" charset="0"/>
              </a:rPr>
              <a:t>until </a:t>
            </a:r>
            <a:r>
              <a:rPr lang="en-US" sz="1400" b="1">
                <a:latin typeface="Segoe UI" panose="020B0502040204020203" pitchFamily="34" charset="0"/>
                <a:cs typeface="Segoe UI" panose="020B0502040204020203" pitchFamily="34" charset="0"/>
              </a:rPr>
              <a:t>November 2024</a:t>
            </a:r>
            <a:r>
              <a:rPr lang="en-US" sz="1400">
                <a:latin typeface="Segoe UI" panose="020B0502040204020203" pitchFamily="34" charset="0"/>
                <a:cs typeface="Segoe UI" panose="020B0502040204020203" pitchFamily="34" charset="0"/>
              </a:rPr>
              <a:t>.</a:t>
            </a:r>
            <a:r>
              <a:rPr lang="en-US" sz="1400" kern="1200">
                <a:latin typeface="Segoe UI" panose="020B0502040204020203" pitchFamily="34" charset="0"/>
                <a:cs typeface="Segoe UI" panose="020B0502040204020203" pitchFamily="34" charset="0"/>
              </a:rPr>
              <a:t> </a:t>
            </a:r>
          </a:p>
        </p:txBody>
      </p:sp>
      <p:sp>
        <p:nvSpPr>
          <p:cNvPr id="37" name="Rectangle 36" descr="House">
            <a:extLst>
              <a:ext uri="{FF2B5EF4-FFF2-40B4-BE49-F238E27FC236}">
                <a16:creationId xmlns:a16="http://schemas.microsoft.com/office/drawing/2014/main" id="{426B82DC-E133-408C-8FD2-C8ABF1F32F53}"/>
              </a:ext>
            </a:extLst>
          </p:cNvPr>
          <p:cNvSpPr/>
          <p:nvPr/>
        </p:nvSpPr>
        <p:spPr>
          <a:xfrm>
            <a:off x="689421" y="3611320"/>
            <a:ext cx="523750" cy="47977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p:spPr>
        <p:style>
          <a:lnRef idx="2">
            <a:scrgbClr r="0" g="0" b="0"/>
          </a:lnRef>
          <a:fillRef idx="1">
            <a:scrgbClr r="0" g="0" b="0"/>
          </a:fillRef>
          <a:effectRef idx="0">
            <a:scrgbClr r="0" g="0" b="0"/>
          </a:effectRef>
          <a:fontRef idx="minor">
            <a:schemeClr val="lt1"/>
          </a:fontRef>
        </p:style>
        <p:txBody>
          <a:bodyPr/>
          <a:lstStyle/>
          <a:p>
            <a:endParaRPr lang="en-US"/>
          </a:p>
        </p:txBody>
      </p:sp>
      <p:pic>
        <p:nvPicPr>
          <p:cNvPr id="38" name="Picture 37">
            <a:extLst>
              <a:ext uri="{FF2B5EF4-FFF2-40B4-BE49-F238E27FC236}">
                <a16:creationId xmlns:a16="http://schemas.microsoft.com/office/drawing/2014/main" id="{7FA7FA73-E6A7-4AC3-B4AA-95379A125573}"/>
              </a:ext>
            </a:extLst>
          </p:cNvPr>
          <p:cNvPicPr>
            <a:picLocks noChangeAspect="1"/>
          </p:cNvPicPr>
          <p:nvPr/>
        </p:nvPicPr>
        <p:blipFill>
          <a:blip r:embed="rId6"/>
          <a:stretch>
            <a:fillRect/>
          </a:stretch>
        </p:blipFill>
        <p:spPr>
          <a:xfrm>
            <a:off x="705192" y="4851101"/>
            <a:ext cx="438092" cy="41486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p:spPr>
      </p:pic>
      <p:sp>
        <p:nvSpPr>
          <p:cNvPr id="39" name="Rectangle 38" descr="Checkmark">
            <a:extLst>
              <a:ext uri="{FF2B5EF4-FFF2-40B4-BE49-F238E27FC236}">
                <a16:creationId xmlns:a16="http://schemas.microsoft.com/office/drawing/2014/main" id="{C5A397F4-8814-435F-9468-E01D2AA73E40}"/>
              </a:ext>
            </a:extLst>
          </p:cNvPr>
          <p:cNvSpPr/>
          <p:nvPr/>
        </p:nvSpPr>
        <p:spPr>
          <a:xfrm>
            <a:off x="745768" y="4280665"/>
            <a:ext cx="350850" cy="321388"/>
          </a:xfrm>
          <a:prstGeom prst="rect">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40" name="TextBox 39">
            <a:extLst>
              <a:ext uri="{FF2B5EF4-FFF2-40B4-BE49-F238E27FC236}">
                <a16:creationId xmlns:a16="http://schemas.microsoft.com/office/drawing/2014/main" id="{0924C078-7980-43C8-8ABC-C6AEF8721F9F}"/>
              </a:ext>
            </a:extLst>
          </p:cNvPr>
          <p:cNvSpPr txBox="1"/>
          <p:nvPr/>
        </p:nvSpPr>
        <p:spPr>
          <a:xfrm>
            <a:off x="7169955" y="2651026"/>
            <a:ext cx="3942616" cy="307777"/>
          </a:xfrm>
          <a:prstGeom prst="rect">
            <a:avLst/>
          </a:prstGeom>
          <a:noFill/>
        </p:spPr>
        <p:txBody>
          <a:bodyPr vert="horz" wrap="square" lIns="91440" tIns="45720" rIns="91440" bIns="45720" rtlCol="0" anchor="ctr">
            <a:spAutoFit/>
          </a:bodyPr>
          <a:lstStyle>
            <a:defPPr>
              <a:defRPr lang="en-US"/>
            </a:defPPr>
            <a:lvl1pPr marL="346075" indent="-346075">
              <a:spcBef>
                <a:spcPct val="20000"/>
              </a:spcBef>
              <a:spcAft>
                <a:spcPts val="600"/>
              </a:spcAft>
              <a:buClr>
                <a:schemeClr val="accent1">
                  <a:lumMod val="75000"/>
                </a:schemeClr>
              </a:buClr>
              <a:buSzPct val="145000"/>
              <a:buFont typeface="Arial"/>
              <a:buChar char="•"/>
              <a:defRPr cap="none">
                <a:effectLst/>
                <a:latin typeface="Times New Roman" panose="02020603050405020304" pitchFamily="18" charset="0"/>
                <a:cs typeface="Times New Roman" panose="02020603050405020304" pitchFamily="18" charset="0"/>
              </a:defRPr>
            </a:lvl1pPr>
            <a:lvl2pPr lvl="1" indent="-285750">
              <a:spcBef>
                <a:spcPct val="20000"/>
              </a:spcBef>
              <a:spcAft>
                <a:spcPts val="600"/>
              </a:spcAft>
              <a:buClr>
                <a:schemeClr val="accent1">
                  <a:lumMod val="75000"/>
                </a:schemeClr>
              </a:buClr>
              <a:buSzPct val="145000"/>
              <a:buFont typeface="Arial"/>
              <a:buChar char="•"/>
              <a:defRPr cap="none">
                <a:effectLst/>
                <a:latin typeface="Times New Roman" panose="02020603050405020304" pitchFamily="18" charset="0"/>
                <a:cs typeface="Times New Roman" panose="02020603050405020304" pitchFamily="18" charset="0"/>
              </a:defRPr>
            </a:lvl2pPr>
            <a:lvl3pPr marL="1200150" indent="-285750">
              <a:spcBef>
                <a:spcPct val="20000"/>
              </a:spcBef>
              <a:spcAft>
                <a:spcPts val="600"/>
              </a:spcAft>
              <a:buClr>
                <a:schemeClr val="accent1">
                  <a:lumMod val="75000"/>
                </a:schemeClr>
              </a:buClr>
              <a:buSzPct val="145000"/>
              <a:buFont typeface="Arial"/>
              <a:buChar char="•"/>
              <a:defRPr cap="none">
                <a:effectLst/>
              </a:defRPr>
            </a:lvl3pPr>
            <a:lvl4pPr marL="1543050" indent="-171450">
              <a:spcBef>
                <a:spcPct val="20000"/>
              </a:spcBef>
              <a:spcAft>
                <a:spcPts val="600"/>
              </a:spcAft>
              <a:buClr>
                <a:schemeClr val="accent1">
                  <a:lumMod val="75000"/>
                </a:schemeClr>
              </a:buClr>
              <a:buSzPct val="145000"/>
              <a:buFont typeface="Arial"/>
              <a:buChar char="•"/>
              <a:defRPr sz="1600" cap="none">
                <a:effectLst/>
              </a:defRPr>
            </a:lvl4pPr>
            <a:lvl5pPr marL="2000250" indent="-171450">
              <a:spcBef>
                <a:spcPct val="20000"/>
              </a:spcBef>
              <a:spcAft>
                <a:spcPts val="600"/>
              </a:spcAft>
              <a:buClr>
                <a:schemeClr val="accent1">
                  <a:lumMod val="75000"/>
                </a:schemeClr>
              </a:buClr>
              <a:buSzPct val="145000"/>
              <a:buFont typeface="Arial"/>
              <a:buChar char="•"/>
              <a:defRPr sz="1400" cap="none">
                <a:effectLst/>
              </a:defRPr>
            </a:lvl5pPr>
            <a:lvl6pPr marL="2514600" indent="-228600">
              <a:spcBef>
                <a:spcPct val="20000"/>
              </a:spcBef>
              <a:spcAft>
                <a:spcPts val="600"/>
              </a:spcAft>
              <a:buClr>
                <a:schemeClr val="accent1">
                  <a:lumMod val="75000"/>
                </a:schemeClr>
              </a:buClr>
              <a:buSzPct val="145000"/>
              <a:buFont typeface="Arial"/>
              <a:buChar char="•"/>
              <a:defRPr sz="1400" cap="none">
                <a:effectLst/>
              </a:defRPr>
            </a:lvl6pPr>
            <a:lvl7pPr marL="2971800" indent="-228600">
              <a:spcBef>
                <a:spcPct val="20000"/>
              </a:spcBef>
              <a:spcAft>
                <a:spcPts val="600"/>
              </a:spcAft>
              <a:buClr>
                <a:schemeClr val="accent1">
                  <a:lumMod val="75000"/>
                </a:schemeClr>
              </a:buClr>
              <a:buSzPct val="145000"/>
              <a:buFont typeface="Arial"/>
              <a:buChar char="•"/>
              <a:defRPr sz="1400" cap="none">
                <a:effectLst/>
              </a:defRPr>
            </a:lvl7pPr>
            <a:lvl8pPr marL="3429000" indent="-228600">
              <a:spcBef>
                <a:spcPct val="20000"/>
              </a:spcBef>
              <a:spcAft>
                <a:spcPts val="600"/>
              </a:spcAft>
              <a:buClr>
                <a:schemeClr val="accent1">
                  <a:lumMod val="75000"/>
                </a:schemeClr>
              </a:buClr>
              <a:buSzPct val="145000"/>
              <a:buFont typeface="Arial"/>
              <a:buChar char="•"/>
              <a:defRPr sz="1400" cap="none">
                <a:effectLst/>
              </a:defRPr>
            </a:lvl8pPr>
            <a:lvl9pPr marL="3886200" indent="-228600">
              <a:spcBef>
                <a:spcPct val="20000"/>
              </a:spcBef>
              <a:spcAft>
                <a:spcPts val="600"/>
              </a:spcAft>
              <a:buClr>
                <a:schemeClr val="accent1">
                  <a:lumMod val="75000"/>
                </a:schemeClr>
              </a:buClr>
              <a:buSzPct val="145000"/>
              <a:buFont typeface="Arial"/>
              <a:buChar char="•"/>
              <a:defRPr sz="1400" cap="none">
                <a:effectLst/>
              </a:defRPr>
            </a:lvl9pPr>
          </a:lstStyle>
          <a:p>
            <a:pPr marL="0" indent="0" algn="ctr">
              <a:buNone/>
            </a:pPr>
            <a:r>
              <a:rPr lang="en-US" sz="1400" b="1"/>
              <a:t>Incentive Budget $4,189,185</a:t>
            </a:r>
          </a:p>
        </p:txBody>
      </p:sp>
      <p:cxnSp>
        <p:nvCxnSpPr>
          <p:cNvPr id="15" name="Straight Connector 14">
            <a:extLst>
              <a:ext uri="{FF2B5EF4-FFF2-40B4-BE49-F238E27FC236}">
                <a16:creationId xmlns:a16="http://schemas.microsoft.com/office/drawing/2014/main" id="{6ED9D195-C5F6-44E9-BD5C-5E37603C4FC8}"/>
              </a:ext>
            </a:extLst>
          </p:cNvPr>
          <p:cNvCxnSpPr>
            <a:cxnSpLocks/>
          </p:cNvCxnSpPr>
          <p:nvPr/>
        </p:nvCxnSpPr>
        <p:spPr>
          <a:xfrm>
            <a:off x="6096000" y="1465382"/>
            <a:ext cx="0" cy="3184491"/>
          </a:xfrm>
          <a:prstGeom prst="line">
            <a:avLst/>
          </a:prstGeom>
          <a:ln w="28575">
            <a:solidFill>
              <a:srgbClr val="709E1E"/>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4A6D6BB4-A63A-78C1-C7BF-E9E5336C3755}"/>
              </a:ext>
            </a:extLst>
          </p:cNvPr>
          <p:cNvSpPr txBox="1">
            <a:spLocks/>
          </p:cNvSpPr>
          <p:nvPr/>
        </p:nvSpPr>
        <p:spPr>
          <a:xfrm>
            <a:off x="6512620" y="4266869"/>
            <a:ext cx="4806526" cy="317848"/>
          </a:xfrm>
          <a:prstGeom prst="rect">
            <a:avLst/>
          </a:prstGeom>
        </p:spPr>
        <p:txBody>
          <a:bodyPr vert="horz" lIns="121920" tIns="60960" rIns="121920" bIns="60960" rtlCol="0" anchor="t">
            <a:noAutofit/>
          </a:bodyPr>
          <a:lstStyle>
            <a:defPPr>
              <a:defRPr lang="en-US"/>
            </a:defPPr>
            <a:lvl1pPr defTabSz="685800">
              <a:lnSpc>
                <a:spcPts val="1600"/>
              </a:lnSpc>
              <a:spcBef>
                <a:spcPts val="800"/>
              </a:spcBef>
              <a:spcAft>
                <a:spcPts val="800"/>
              </a:spcAft>
              <a:buNone/>
              <a:defRPr sz="1600">
                <a:latin typeface="Calibri" panose="020F0502020204030204" pitchFamily="34" charset="0"/>
                <a:ea typeface="Calibri" panose="020F0502020204030204" pitchFamily="34" charset="0"/>
                <a:cs typeface="Calibri" panose="020F0502020204030204" pitchFamily="34" charset="0"/>
              </a:defRPr>
            </a:lvl1pPr>
            <a:lvl2pPr lvl="1" indent="-285750">
              <a:spcBef>
                <a:spcPct val="20000"/>
              </a:spcBef>
              <a:spcAft>
                <a:spcPts val="600"/>
              </a:spcAft>
              <a:buClr>
                <a:schemeClr val="accent1">
                  <a:lumMod val="75000"/>
                </a:schemeClr>
              </a:buClr>
              <a:buSzPct val="145000"/>
              <a:buFont typeface="Arial"/>
              <a:buChar char="•"/>
              <a:defRPr cap="none">
                <a:effectLst/>
                <a:latin typeface="Times New Roman" panose="02020603050405020304" pitchFamily="18" charset="0"/>
                <a:cs typeface="Times New Roman" panose="02020603050405020304" pitchFamily="18" charset="0"/>
              </a:defRPr>
            </a:lvl2pPr>
            <a:lvl3pPr marL="1200150" indent="-285750">
              <a:spcBef>
                <a:spcPct val="20000"/>
              </a:spcBef>
              <a:spcAft>
                <a:spcPts val="600"/>
              </a:spcAft>
              <a:buClr>
                <a:schemeClr val="accent1">
                  <a:lumMod val="75000"/>
                </a:schemeClr>
              </a:buClr>
              <a:buSzPct val="145000"/>
              <a:buFont typeface="Arial"/>
              <a:buChar char="•"/>
              <a:defRPr cap="none">
                <a:effectLst/>
              </a:defRPr>
            </a:lvl3pPr>
            <a:lvl4pPr marL="1543050" indent="-171450">
              <a:spcBef>
                <a:spcPct val="20000"/>
              </a:spcBef>
              <a:spcAft>
                <a:spcPts val="600"/>
              </a:spcAft>
              <a:buClr>
                <a:schemeClr val="accent1">
                  <a:lumMod val="75000"/>
                </a:schemeClr>
              </a:buClr>
              <a:buSzPct val="145000"/>
              <a:buFont typeface="Arial"/>
              <a:buChar char="•"/>
              <a:defRPr sz="1600" cap="none">
                <a:effectLst/>
              </a:defRPr>
            </a:lvl4pPr>
            <a:lvl5pPr marL="2000250" indent="-171450">
              <a:spcBef>
                <a:spcPct val="20000"/>
              </a:spcBef>
              <a:spcAft>
                <a:spcPts val="600"/>
              </a:spcAft>
              <a:buClr>
                <a:schemeClr val="accent1">
                  <a:lumMod val="75000"/>
                </a:schemeClr>
              </a:buClr>
              <a:buSzPct val="145000"/>
              <a:buFont typeface="Arial"/>
              <a:buChar char="•"/>
              <a:defRPr sz="1400" cap="none">
                <a:effectLst/>
              </a:defRPr>
            </a:lvl5pPr>
            <a:lvl6pPr marL="2514600" indent="-228600">
              <a:spcBef>
                <a:spcPct val="20000"/>
              </a:spcBef>
              <a:spcAft>
                <a:spcPts val="600"/>
              </a:spcAft>
              <a:buClr>
                <a:schemeClr val="accent1">
                  <a:lumMod val="75000"/>
                </a:schemeClr>
              </a:buClr>
              <a:buSzPct val="145000"/>
              <a:buFont typeface="Arial"/>
              <a:buChar char="•"/>
              <a:defRPr sz="1400" cap="none">
                <a:effectLst/>
              </a:defRPr>
            </a:lvl6pPr>
            <a:lvl7pPr marL="2971800" indent="-228600">
              <a:spcBef>
                <a:spcPct val="20000"/>
              </a:spcBef>
              <a:spcAft>
                <a:spcPts val="600"/>
              </a:spcAft>
              <a:buClr>
                <a:schemeClr val="accent1">
                  <a:lumMod val="75000"/>
                </a:schemeClr>
              </a:buClr>
              <a:buSzPct val="145000"/>
              <a:buFont typeface="Arial"/>
              <a:buChar char="•"/>
              <a:defRPr sz="1400" cap="none">
                <a:effectLst/>
              </a:defRPr>
            </a:lvl7pPr>
            <a:lvl8pPr marL="3429000" indent="-228600">
              <a:spcBef>
                <a:spcPct val="20000"/>
              </a:spcBef>
              <a:spcAft>
                <a:spcPts val="600"/>
              </a:spcAft>
              <a:buClr>
                <a:schemeClr val="accent1">
                  <a:lumMod val="75000"/>
                </a:schemeClr>
              </a:buClr>
              <a:buSzPct val="145000"/>
              <a:buFont typeface="Arial"/>
              <a:buChar char="•"/>
              <a:defRPr sz="1400" cap="none">
                <a:effectLst/>
              </a:defRPr>
            </a:lvl8pPr>
            <a:lvl9pPr marL="3886200" indent="-228600">
              <a:spcBef>
                <a:spcPct val="20000"/>
              </a:spcBef>
              <a:spcAft>
                <a:spcPts val="600"/>
              </a:spcAft>
              <a:buClr>
                <a:schemeClr val="accent1">
                  <a:lumMod val="75000"/>
                </a:schemeClr>
              </a:buClr>
              <a:buSzPct val="145000"/>
              <a:buFont typeface="Arial"/>
              <a:buChar char="•"/>
              <a:defRPr sz="1400" cap="none">
                <a:effectLst/>
              </a:defRPr>
            </a:lvl9pPr>
          </a:lstStyle>
          <a:p>
            <a:r>
              <a:rPr lang="en-US" sz="1200">
                <a:latin typeface="Calibri"/>
                <a:cs typeface="Calibri"/>
              </a:rPr>
              <a:t>*Must meet affordable Housing Eligibility criteria requirements</a:t>
            </a:r>
            <a:endParaRPr lang="en-US" sz="1200"/>
          </a:p>
          <a:p>
            <a:pPr>
              <a:lnSpc>
                <a:spcPts val="1800"/>
              </a:lnSpc>
              <a:spcBef>
                <a:spcPts val="1200"/>
              </a:spcBef>
              <a:spcAft>
                <a:spcPts val="1200"/>
              </a:spcAft>
            </a:pPr>
            <a:endParaRPr lang="en-US" sz="1200">
              <a:latin typeface="Segoe UI" panose="020B0502040204020203" pitchFamily="34" charset="0"/>
              <a:cs typeface="Segoe UI" panose="020B0502040204020203" pitchFamily="34" charset="0"/>
            </a:endParaRPr>
          </a:p>
        </p:txBody>
      </p:sp>
      <p:sp>
        <p:nvSpPr>
          <p:cNvPr id="17" name="Rectangle 16" descr="Rocket">
            <a:extLst>
              <a:ext uri="{FF2B5EF4-FFF2-40B4-BE49-F238E27FC236}">
                <a16:creationId xmlns:a16="http://schemas.microsoft.com/office/drawing/2014/main" id="{33D23679-BEDA-42DF-BF21-7F1AF6D7A43F}"/>
              </a:ext>
            </a:extLst>
          </p:cNvPr>
          <p:cNvSpPr/>
          <p:nvPr/>
        </p:nvSpPr>
        <p:spPr>
          <a:xfrm>
            <a:off x="705192" y="2946118"/>
            <a:ext cx="523750" cy="479774"/>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24" name="Freeform: Shape 23">
            <a:extLst>
              <a:ext uri="{FF2B5EF4-FFF2-40B4-BE49-F238E27FC236}">
                <a16:creationId xmlns:a16="http://schemas.microsoft.com/office/drawing/2014/main" id="{D7971026-6B57-4042-BD61-A6445468FA9C}"/>
              </a:ext>
            </a:extLst>
          </p:cNvPr>
          <p:cNvSpPr/>
          <p:nvPr/>
        </p:nvSpPr>
        <p:spPr>
          <a:xfrm>
            <a:off x="1530236" y="3060710"/>
            <a:ext cx="3426938" cy="250591"/>
          </a:xfrm>
          <a:custGeom>
            <a:avLst/>
            <a:gdLst>
              <a:gd name="connsiteX0" fmla="*/ 0 w 1800000"/>
              <a:gd name="connsiteY0" fmla="*/ 0 h 1681611"/>
              <a:gd name="connsiteX1" fmla="*/ 1800000 w 1800000"/>
              <a:gd name="connsiteY1" fmla="*/ 0 h 1681611"/>
              <a:gd name="connsiteX2" fmla="*/ 1800000 w 1800000"/>
              <a:gd name="connsiteY2" fmla="*/ 1681611 h 1681611"/>
              <a:gd name="connsiteX3" fmla="*/ 0 w 1800000"/>
              <a:gd name="connsiteY3" fmla="*/ 1681611 h 1681611"/>
              <a:gd name="connsiteX4" fmla="*/ 0 w 1800000"/>
              <a:gd name="connsiteY4" fmla="*/ 0 h 1681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681611">
                <a:moveTo>
                  <a:pt x="0" y="0"/>
                </a:moveTo>
                <a:lnTo>
                  <a:pt x="1800000" y="0"/>
                </a:lnTo>
                <a:lnTo>
                  <a:pt x="1800000" y="1681611"/>
                </a:lnTo>
                <a:lnTo>
                  <a:pt x="0" y="16816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just" defTabSz="488950">
              <a:lnSpc>
                <a:spcPct val="90000"/>
              </a:lnSpc>
              <a:spcBef>
                <a:spcPct val="0"/>
              </a:spcBef>
              <a:spcAft>
                <a:spcPct val="35000"/>
              </a:spcAft>
              <a:buNone/>
            </a:pPr>
            <a:r>
              <a:rPr lang="en-US" sz="1400" kern="1200">
                <a:latin typeface="Segoe UI" panose="020B0502040204020203" pitchFamily="34" charset="0"/>
                <a:cs typeface="Segoe UI" panose="020B0502040204020203" pitchFamily="34" charset="0"/>
              </a:rPr>
              <a:t>Pilot tentative launch</a:t>
            </a:r>
            <a:r>
              <a:rPr lang="en-US" sz="1400">
                <a:latin typeface="Segoe UI" panose="020B0502040204020203" pitchFamily="34" charset="0"/>
                <a:cs typeface="Segoe UI" panose="020B0502040204020203" pitchFamily="34" charset="0"/>
              </a:rPr>
              <a:t> date </a:t>
            </a:r>
            <a:r>
              <a:rPr lang="en-US" sz="1400" b="1" kern="1200">
                <a:latin typeface="Segoe UI" panose="020B0502040204020203" pitchFamily="34" charset="0"/>
                <a:cs typeface="Segoe UI" panose="020B0502040204020203" pitchFamily="34" charset="0"/>
              </a:rPr>
              <a:t>May 22, 2023</a:t>
            </a:r>
          </a:p>
        </p:txBody>
      </p:sp>
      <p:sp>
        <p:nvSpPr>
          <p:cNvPr id="3" name="Slide Number Placeholder 2">
            <a:extLst>
              <a:ext uri="{FF2B5EF4-FFF2-40B4-BE49-F238E27FC236}">
                <a16:creationId xmlns:a16="http://schemas.microsoft.com/office/drawing/2014/main" id="{9E9EF137-50F1-D212-0B3D-2DDD8F6837EE}"/>
              </a:ext>
            </a:extLst>
          </p:cNvPr>
          <p:cNvSpPr>
            <a:spLocks noGrp="1"/>
          </p:cNvSpPr>
          <p:nvPr>
            <p:ph type="sldNum" sz="quarter" idx="12"/>
          </p:nvPr>
        </p:nvSpPr>
        <p:spPr>
          <a:xfrm>
            <a:off x="11304231" y="6374108"/>
            <a:ext cx="830476" cy="365125"/>
          </a:xfrm>
        </p:spPr>
        <p:txBody>
          <a:bodyPr/>
          <a:lstStyle/>
          <a:p>
            <a:fld id="{5E94BA17-8AE8-4651-9FD9-8589E5D42325}" type="slidenum">
              <a:rPr lang="en-US" smtClean="0"/>
              <a:t>2</a:t>
            </a:fld>
            <a:endParaRPr lang="en-US"/>
          </a:p>
        </p:txBody>
      </p:sp>
    </p:spTree>
    <p:extLst>
      <p:ext uri="{BB962C8B-B14F-4D97-AF65-F5344CB8AC3E}">
        <p14:creationId xmlns:p14="http://schemas.microsoft.com/office/powerpoint/2010/main" val="205888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4021CFB-1560-4E93-858C-DD6D3B8389F9}"/>
              </a:ext>
            </a:extLst>
          </p:cNvPr>
          <p:cNvSpPr txBox="1">
            <a:spLocks/>
          </p:cNvSpPr>
          <p:nvPr/>
        </p:nvSpPr>
        <p:spPr>
          <a:xfrm>
            <a:off x="838200" y="171721"/>
            <a:ext cx="10515600" cy="9474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Segoe UI Light" panose="020B0502040204020203" pitchFamily="34" charset="0"/>
                <a:ea typeface="+mj-ea"/>
                <a:cs typeface="+mj-cs"/>
              </a:defRPr>
            </a:lvl1pPr>
          </a:lstStyle>
          <a:p>
            <a:r>
              <a:rPr lang="en-US" sz="3200" b="1"/>
              <a:t>New Home Energy Storage Pilot (NHESP</a:t>
            </a:r>
            <a:r>
              <a:rPr lang="en-US" sz="3200"/>
              <a:t>)</a:t>
            </a:r>
            <a:endParaRPr lang="en-US"/>
          </a:p>
        </p:txBody>
      </p:sp>
      <p:sp>
        <p:nvSpPr>
          <p:cNvPr id="15" name="Title 1">
            <a:extLst>
              <a:ext uri="{FF2B5EF4-FFF2-40B4-BE49-F238E27FC236}">
                <a16:creationId xmlns:a16="http://schemas.microsoft.com/office/drawing/2014/main" id="{86684B33-0322-400F-BC5C-A6684195A2CA}"/>
              </a:ext>
            </a:extLst>
          </p:cNvPr>
          <p:cNvSpPr txBox="1">
            <a:spLocks/>
          </p:cNvSpPr>
          <p:nvPr/>
        </p:nvSpPr>
        <p:spPr>
          <a:xfrm>
            <a:off x="5544277" y="1196399"/>
            <a:ext cx="6402468" cy="5489880"/>
          </a:xfrm>
          <a:prstGeom prst="rect">
            <a:avLst/>
          </a:prstGeom>
        </p:spPr>
        <p:txBody>
          <a:bodyPr vert="horz" lIns="121920" tIns="60960" rIns="121920" bIns="60960" rtlCol="0" anchor="t">
            <a:noAutofit/>
          </a:bodyPr>
          <a:lstStyle>
            <a:defPPr>
              <a:defRPr lang="en-US"/>
            </a:defPPr>
            <a:lvl1pPr defTabSz="685800">
              <a:lnSpc>
                <a:spcPct val="107000"/>
              </a:lnSpc>
              <a:spcBef>
                <a:spcPts val="0"/>
              </a:spcBef>
              <a:spcAft>
                <a:spcPts val="1067"/>
              </a:spcAft>
              <a:buNone/>
              <a:defRPr sz="1400">
                <a:latin typeface="Calibri" panose="020F0502020204030204" pitchFamily="34" charset="0"/>
                <a:ea typeface="Calibri" panose="020F0502020204030204" pitchFamily="34" charset="0"/>
                <a:cs typeface="Times New Roman" panose="02020603050405020304" pitchFamily="18" charset="0"/>
              </a:defRPr>
            </a:lvl1pPr>
          </a:lstStyle>
          <a:p>
            <a:pPr>
              <a:lnSpc>
                <a:spcPts val="1600"/>
              </a:lnSpc>
              <a:spcAft>
                <a:spcPts val="1000"/>
              </a:spcAft>
            </a:pPr>
            <a:r>
              <a:rPr lang="en-US">
                <a:latin typeface="Segoe UI" panose="020B0502040204020203" pitchFamily="34" charset="0"/>
                <a:cs typeface="Segoe UI" panose="020B0502040204020203" pitchFamily="34" charset="0"/>
              </a:rPr>
              <a:t>To be eligible for the NHESP you must meet the following criteria:  </a:t>
            </a:r>
          </a:p>
          <a:p>
            <a:pPr marL="346075" indent="-346075">
              <a:lnSpc>
                <a:spcPts val="1600"/>
              </a:lnSpc>
              <a:spcAft>
                <a:spcPts val="1000"/>
              </a:spcAft>
              <a:buFont typeface="Wingdings" panose="05000000000000000000" pitchFamily="2" charset="2"/>
              <a:buChar char="Ø"/>
            </a:pPr>
            <a:r>
              <a:rPr lang="en-US">
                <a:latin typeface="Segoe UI"/>
                <a:cs typeface="Segoe UI"/>
              </a:rPr>
              <a:t>Meet the </a:t>
            </a:r>
            <a:r>
              <a:rPr lang="en-US" u="sng">
                <a:solidFill>
                  <a:srgbClr val="0563C1"/>
                </a:solidFill>
                <a:effectLst/>
                <a:latin typeface="Segoe UI"/>
                <a:cs typeface="Times New Roman"/>
                <a:hlinkClick r:id="rId3"/>
              </a:rPr>
              <a:t>2019 Title 24</a:t>
            </a:r>
            <a:r>
              <a:rPr lang="en-US">
                <a:effectLst/>
                <a:latin typeface="Segoe UI"/>
                <a:cs typeface="Times New Roman"/>
              </a:rPr>
              <a:t> </a:t>
            </a:r>
            <a:r>
              <a:rPr lang="en-US">
                <a:latin typeface="Segoe UI"/>
                <a:cs typeface="Segoe UI"/>
              </a:rPr>
              <a:t>PV requirements found in Chapter 7, Sections 7.1 and 7.2 of the 2019 Residential Compliance Manual. </a:t>
            </a:r>
          </a:p>
          <a:p>
            <a:pPr marL="803275" lvl="1" indent="-346075">
              <a:lnSpc>
                <a:spcPts val="1600"/>
              </a:lnSpc>
              <a:spcAft>
                <a:spcPts val="1000"/>
              </a:spcAft>
              <a:buFont typeface="Arial" panose="020B0604020202020204" pitchFamily="34" charset="0"/>
              <a:buChar char="•"/>
              <a:tabLst>
                <a:tab pos="4629150" algn="l"/>
              </a:tabLst>
            </a:pPr>
            <a:r>
              <a:rPr lang="en-US" sz="1400"/>
              <a:t>Submit applications as batch reservations of energy storage incentives for a maximum of 600 units per housing developer and install the same energy storage system make and model.</a:t>
            </a:r>
          </a:p>
          <a:p>
            <a:pPr marL="346075" indent="-346075">
              <a:lnSpc>
                <a:spcPts val="1600"/>
              </a:lnSpc>
              <a:spcAft>
                <a:spcPts val="0"/>
              </a:spcAft>
              <a:buFont typeface="Wingdings" panose="05000000000000000000" pitchFamily="2" charset="2"/>
              <a:buChar char="Ø"/>
            </a:pPr>
            <a:r>
              <a:rPr lang="en-US">
                <a:latin typeface="Segoe UI"/>
                <a:cs typeface="Segoe UI"/>
              </a:rPr>
              <a:t>Dwellings must be in SCE’s service territory, and</a:t>
            </a:r>
            <a:endParaRPr lang="en-US">
              <a:latin typeface="+mn-lt"/>
              <a:ea typeface="+mn-ea"/>
              <a:cs typeface="Segoe UI"/>
            </a:endParaRPr>
          </a:p>
          <a:p>
            <a:pPr marL="803275" lvl="1" indent="-346075">
              <a:lnSpc>
                <a:spcPts val="1600"/>
              </a:lnSpc>
              <a:buFont typeface="Arial" panose="020B0604020202020204" pitchFamily="34" charset="0"/>
              <a:buChar char="•"/>
            </a:pPr>
            <a:r>
              <a:rPr lang="en-US" sz="1400"/>
              <a:t>Must be occupied by a single SCE end-user customer with an individual meter, and</a:t>
            </a:r>
            <a:endParaRPr lang="en-US" sz="1400">
              <a:cs typeface="Segoe UI"/>
            </a:endParaRPr>
          </a:p>
          <a:p>
            <a:pPr marL="803275" lvl="1" indent="-346075">
              <a:lnSpc>
                <a:spcPts val="1600"/>
              </a:lnSpc>
              <a:spcAft>
                <a:spcPts val="1000"/>
              </a:spcAft>
              <a:buFont typeface="Arial" panose="020B0604020202020204" pitchFamily="34" charset="0"/>
              <a:buChar char="•"/>
            </a:pPr>
            <a:r>
              <a:rPr lang="en-US" sz="1400"/>
              <a:t>Have a dedicated solar PV system paired with energy storage to be installed during the construction of the dwelling</a:t>
            </a:r>
            <a:r>
              <a:rPr lang="en-US" sz="1400">
                <a:latin typeface="Segoe UI"/>
                <a:cs typeface="Segoe UI"/>
              </a:rPr>
              <a:t>.</a:t>
            </a:r>
          </a:p>
          <a:p>
            <a:pPr marL="346075" indent="-346075">
              <a:lnSpc>
                <a:spcPts val="1600"/>
              </a:lnSpc>
              <a:spcAft>
                <a:spcPts val="0"/>
              </a:spcAft>
              <a:buFont typeface="Wingdings" panose="05000000000000000000" pitchFamily="2" charset="2"/>
              <a:buChar char="Ø"/>
            </a:pPr>
            <a:r>
              <a:rPr lang="en-US">
                <a:latin typeface="Segoe UI"/>
                <a:cs typeface="Segoe UI"/>
              </a:rPr>
              <a:t>Comply with the Self-Generation Incentive Program (SGIP) criteria, including:</a:t>
            </a:r>
          </a:p>
          <a:p>
            <a:pPr marL="803275" lvl="1" indent="-346075">
              <a:lnSpc>
                <a:spcPts val="1600"/>
              </a:lnSpc>
              <a:buFont typeface="Arial" panose="020B0604020202020204" pitchFamily="34" charset="0"/>
              <a:buChar char="•"/>
            </a:pPr>
            <a:r>
              <a:rPr lang="en-US" sz="1400"/>
              <a:t>Service contract and warranty requirements</a:t>
            </a:r>
          </a:p>
          <a:p>
            <a:pPr marL="803275" lvl="1" indent="-346075">
              <a:lnSpc>
                <a:spcPts val="1600"/>
              </a:lnSpc>
              <a:buFont typeface="Arial" panose="020B0604020202020204" pitchFamily="34" charset="0"/>
              <a:buChar char="•"/>
            </a:pPr>
            <a:r>
              <a:rPr lang="en-US" sz="1400"/>
              <a:t>Technical and operational requirements </a:t>
            </a:r>
          </a:p>
          <a:p>
            <a:pPr marL="803275" lvl="1" indent="-346075">
              <a:lnSpc>
                <a:spcPts val="1600"/>
              </a:lnSpc>
              <a:spcAft>
                <a:spcPts val="1000"/>
              </a:spcAft>
              <a:buFont typeface="Arial" panose="020B0604020202020204" pitchFamily="34" charset="0"/>
              <a:buChar char="•"/>
            </a:pPr>
            <a:r>
              <a:rPr lang="en-US" sz="1400"/>
              <a:t>Small Residential Storage budget Equipment</a:t>
            </a:r>
          </a:p>
          <a:p>
            <a:pPr marL="346075" indent="-346075">
              <a:lnSpc>
                <a:spcPts val="1600"/>
              </a:lnSpc>
              <a:spcAft>
                <a:spcPts val="1000"/>
              </a:spcAft>
              <a:buFont typeface="Wingdings" panose="05000000000000000000" pitchFamily="2" charset="2"/>
              <a:buChar char="Ø"/>
            </a:pPr>
            <a:r>
              <a:rPr lang="en-US">
                <a:effectLst/>
                <a:latin typeface="Segoe UI" panose="020B0502040204020203" pitchFamily="34" charset="0"/>
                <a:cs typeface="Segoe UI" panose="020B0502040204020203" pitchFamily="34" charset="0"/>
              </a:rPr>
              <a:t>Systems must be permanently interconnected to </a:t>
            </a:r>
            <a:r>
              <a:rPr lang="en-US">
                <a:latin typeface="Segoe UI" panose="020B0502040204020203" pitchFamily="34" charset="0"/>
                <a:cs typeface="Segoe UI" panose="020B0502040204020203" pitchFamily="34" charset="0"/>
              </a:rPr>
              <a:t>receive 100% of reserved incentive funds.</a:t>
            </a:r>
          </a:p>
          <a:p>
            <a:pPr marL="346075" indent="-346075">
              <a:lnSpc>
                <a:spcPts val="1600"/>
              </a:lnSpc>
              <a:spcAft>
                <a:spcPts val="1000"/>
              </a:spcAft>
              <a:buFont typeface="Wingdings" panose="05000000000000000000" pitchFamily="2" charset="2"/>
              <a:buChar char="Ø"/>
            </a:pPr>
            <a:r>
              <a:rPr lang="en-US">
                <a:latin typeface="Segoe UI" panose="020B0502040204020203" pitchFamily="34" charset="0"/>
                <a:cs typeface="Segoe UI" panose="020B0502040204020203" pitchFamily="34" charset="0"/>
              </a:rPr>
              <a:t>Participating end-user customers will be required to be on TOU-D-Prime or TOU-D-5-8 rate</a:t>
            </a:r>
          </a:p>
          <a:p>
            <a:pPr marL="346075" indent="-346075">
              <a:lnSpc>
                <a:spcPts val="1600"/>
              </a:lnSpc>
              <a:spcAft>
                <a:spcPts val="1000"/>
              </a:spcAft>
              <a:buFont typeface="Wingdings" panose="05000000000000000000" pitchFamily="2" charset="2"/>
              <a:buChar char="Ø"/>
            </a:pPr>
            <a:endParaRPr lang="en-US">
              <a:effectLst/>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0441B313-3FDE-4738-8791-E77E83BCF87C}"/>
              </a:ext>
            </a:extLst>
          </p:cNvPr>
          <p:cNvGrpSpPr/>
          <p:nvPr/>
        </p:nvGrpSpPr>
        <p:grpSpPr>
          <a:xfrm>
            <a:off x="906440" y="1265339"/>
            <a:ext cx="4133699" cy="4443953"/>
            <a:chOff x="906440" y="1265339"/>
            <a:chExt cx="4133699" cy="4443953"/>
          </a:xfrm>
          <a:effectLst>
            <a:outerShdw blurRad="50800" dist="38100" dir="2700000" algn="tl" rotWithShape="0">
              <a:prstClr val="black">
                <a:alpha val="40000"/>
              </a:prstClr>
            </a:outerShdw>
          </a:effectLst>
        </p:grpSpPr>
        <p:pic>
          <p:nvPicPr>
            <p:cNvPr id="17" name="Content Placeholder 1">
              <a:extLst>
                <a:ext uri="{FF2B5EF4-FFF2-40B4-BE49-F238E27FC236}">
                  <a16:creationId xmlns:a16="http://schemas.microsoft.com/office/drawing/2014/main" id="{6F08BF0E-2089-49E0-82EE-E011027E8BE7}"/>
                </a:ext>
              </a:extLst>
            </p:cNvPr>
            <p:cNvPicPr>
              <a:picLocks noChangeAspect="1"/>
            </p:cNvPicPr>
            <p:nvPr/>
          </p:nvPicPr>
          <p:blipFill>
            <a:blip r:embed="rId4"/>
            <a:stretch>
              <a:fillRect/>
            </a:stretch>
          </p:blipFill>
          <p:spPr>
            <a:xfrm>
              <a:off x="906440" y="1575590"/>
              <a:ext cx="4133699" cy="4133702"/>
            </a:xfrm>
            <a:prstGeom prst="rect">
              <a:avLst/>
            </a:prstGeom>
            <a:effectLst/>
          </p:spPr>
        </p:pic>
        <p:sp>
          <p:nvSpPr>
            <p:cNvPr id="24" name="TextBox 23">
              <a:extLst>
                <a:ext uri="{FF2B5EF4-FFF2-40B4-BE49-F238E27FC236}">
                  <a16:creationId xmlns:a16="http://schemas.microsoft.com/office/drawing/2014/main" id="{A0E110AD-71AA-4CDA-801B-9E961F32AAEB}"/>
                </a:ext>
              </a:extLst>
            </p:cNvPr>
            <p:cNvSpPr txBox="1"/>
            <p:nvPr/>
          </p:nvSpPr>
          <p:spPr>
            <a:xfrm>
              <a:off x="906440" y="1265339"/>
              <a:ext cx="4133699" cy="374334"/>
            </a:xfrm>
            <a:prstGeom prst="rect">
              <a:avLst/>
            </a:prstGeom>
            <a:solidFill>
              <a:srgbClr val="FFDC4E"/>
            </a:solidFill>
            <a:effectLst/>
          </p:spPr>
          <p:txBody>
            <a:bodyPr wrap="square" rtlCol="0">
              <a:spAutoFit/>
            </a:bodyPr>
            <a:lstStyle>
              <a:defPPr>
                <a:defRPr lang="en-US"/>
              </a:defPPr>
              <a:lvl1pPr>
                <a:defRPr b="1">
                  <a:latin typeface="Segoe UI" panose="020B0502040204020203" pitchFamily="34" charset="0"/>
                  <a:cs typeface="Segoe UI" panose="020B0502040204020203" pitchFamily="34" charset="0"/>
                </a:defRPr>
              </a:lvl1pPr>
            </a:lstStyle>
            <a:p>
              <a:r>
                <a:rPr lang="en-US"/>
                <a:t>Eligibility Criteria</a:t>
              </a:r>
            </a:p>
          </p:txBody>
        </p:sp>
      </p:grpSp>
      <p:sp>
        <p:nvSpPr>
          <p:cNvPr id="25" name="Title 1">
            <a:extLst>
              <a:ext uri="{FF2B5EF4-FFF2-40B4-BE49-F238E27FC236}">
                <a16:creationId xmlns:a16="http://schemas.microsoft.com/office/drawing/2014/main" id="{553EE74D-F57D-47F6-BB7C-8FE3BC5373A9}"/>
              </a:ext>
            </a:extLst>
          </p:cNvPr>
          <p:cNvSpPr txBox="1">
            <a:spLocks/>
          </p:cNvSpPr>
          <p:nvPr/>
        </p:nvSpPr>
        <p:spPr>
          <a:xfrm>
            <a:off x="838200" y="5980132"/>
            <a:ext cx="4416964" cy="540240"/>
          </a:xfrm>
          <a:prstGeom prst="rect">
            <a:avLst/>
          </a:prstGeom>
        </p:spPr>
        <p:txBody>
          <a:bodyPr vert="horz" lIns="121920" tIns="60960" rIns="121920" bIns="60960" rtlCol="0" anchor="b">
            <a:noAutofit/>
          </a:bodyPr>
          <a:lstStyle>
            <a:defPPr>
              <a:defRPr lang="en-US"/>
            </a:defPPr>
            <a:lvl1pPr defTabSz="685800">
              <a:lnSpc>
                <a:spcPct val="107000"/>
              </a:lnSpc>
              <a:spcBef>
                <a:spcPts val="0"/>
              </a:spcBef>
              <a:spcAft>
                <a:spcPts val="1067"/>
              </a:spcAft>
              <a:buNone/>
              <a:defRPr sz="1400">
                <a:latin typeface="Calibri" panose="020F0502020204030204" pitchFamily="34" charset="0"/>
                <a:ea typeface="Calibri" panose="020F0502020204030204" pitchFamily="34" charset="0"/>
                <a:cs typeface="Times New Roman" panose="02020603050405020304" pitchFamily="18" charset="0"/>
              </a:defRPr>
            </a:lvl1pPr>
          </a:lstStyle>
          <a:p>
            <a:pPr>
              <a:lnSpc>
                <a:spcPts val="1920"/>
              </a:lnSpc>
              <a:spcAft>
                <a:spcPts val="0"/>
              </a:spcAft>
            </a:pPr>
            <a:r>
              <a:rPr lang="en-US">
                <a:latin typeface="Segoe UI" panose="020B0502040204020203" pitchFamily="34" charset="0"/>
                <a:cs typeface="Segoe UI" panose="020B0502040204020203" pitchFamily="34" charset="0"/>
              </a:rPr>
              <a:t>For additional information, please submit questions to </a:t>
            </a:r>
            <a:r>
              <a:rPr lang="en-US" b="1">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NHESP@sce.com</a:t>
            </a:r>
            <a:r>
              <a:rPr lang="en-US" b="1">
                <a:latin typeface="Segoe UI" panose="020B0502040204020203" pitchFamily="34" charset="0"/>
                <a:cs typeface="Segoe UI" panose="020B0502040204020203" pitchFamily="34" charset="0"/>
              </a:rPr>
              <a:t> </a:t>
            </a:r>
          </a:p>
        </p:txBody>
      </p:sp>
      <p:sp>
        <p:nvSpPr>
          <p:cNvPr id="2" name="Slide Number Placeholder 1">
            <a:extLst>
              <a:ext uri="{FF2B5EF4-FFF2-40B4-BE49-F238E27FC236}">
                <a16:creationId xmlns:a16="http://schemas.microsoft.com/office/drawing/2014/main" id="{80FB0F29-E0CE-C8B3-CD23-3F75D80A3137}"/>
              </a:ext>
            </a:extLst>
          </p:cNvPr>
          <p:cNvSpPr>
            <a:spLocks noGrp="1"/>
          </p:cNvSpPr>
          <p:nvPr>
            <p:ph type="sldNum" sz="quarter" idx="12"/>
          </p:nvPr>
        </p:nvSpPr>
        <p:spPr>
          <a:xfrm>
            <a:off x="11304230" y="6374108"/>
            <a:ext cx="887770" cy="365125"/>
          </a:xfrm>
        </p:spPr>
        <p:txBody>
          <a:bodyPr/>
          <a:lstStyle/>
          <a:p>
            <a:fld id="{5E94BA17-8AE8-4651-9FD9-8589E5D42325}" type="slidenum">
              <a:rPr lang="en-US" smtClean="0"/>
              <a:t>3</a:t>
            </a:fld>
            <a:endParaRPr lang="en-US"/>
          </a:p>
        </p:txBody>
      </p:sp>
    </p:spTree>
    <p:extLst>
      <p:ext uri="{BB962C8B-B14F-4D97-AF65-F5344CB8AC3E}">
        <p14:creationId xmlns:p14="http://schemas.microsoft.com/office/powerpoint/2010/main" val="208682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24AA4-4025-45DF-92D1-2A9FB0E77B6D}"/>
              </a:ext>
            </a:extLst>
          </p:cNvPr>
          <p:cNvSpPr>
            <a:spLocks noGrp="1"/>
          </p:cNvSpPr>
          <p:nvPr>
            <p:ph type="title"/>
          </p:nvPr>
        </p:nvSpPr>
        <p:spPr>
          <a:xfrm>
            <a:off x="1014959" y="1007164"/>
            <a:ext cx="10515600" cy="1325563"/>
          </a:xfrm>
        </p:spPr>
        <p:txBody>
          <a:bodyPr/>
          <a:lstStyle/>
          <a:p>
            <a:r>
              <a:rPr lang="en-US" dirty="0"/>
              <a:t>Charge Ready - New Construction Rebate</a:t>
            </a:r>
          </a:p>
        </p:txBody>
      </p:sp>
      <p:sp>
        <p:nvSpPr>
          <p:cNvPr id="4" name="TextBox 3">
            <a:extLst>
              <a:ext uri="{FF2B5EF4-FFF2-40B4-BE49-F238E27FC236}">
                <a16:creationId xmlns:a16="http://schemas.microsoft.com/office/drawing/2014/main" id="{7EB2442D-3359-214E-6C76-8161147429BA}"/>
              </a:ext>
            </a:extLst>
          </p:cNvPr>
          <p:cNvSpPr txBox="1"/>
          <p:nvPr/>
        </p:nvSpPr>
        <p:spPr>
          <a:xfrm>
            <a:off x="11894075" y="6488668"/>
            <a:ext cx="605017" cy="369332"/>
          </a:xfrm>
          <a:prstGeom prst="rect">
            <a:avLst/>
          </a:prstGeom>
          <a:noFill/>
        </p:spPr>
        <p:txBody>
          <a:bodyPr wrap="square">
            <a:spAutoFit/>
          </a:bodyPr>
          <a:lstStyle/>
          <a:p>
            <a:fld id="{B6F15528-21DE-4FAA-801E-634DDDAF4B2B}" type="slidenum">
              <a:rPr lang="en-US" smtClean="0">
                <a:solidFill>
                  <a:schemeClr val="bg1">
                    <a:lumMod val="50000"/>
                  </a:schemeClr>
                </a:solidFill>
              </a:rPr>
              <a:pPr/>
              <a:t>4</a:t>
            </a:fld>
            <a:endParaRPr lang="en-US">
              <a:solidFill>
                <a:schemeClr val="bg1">
                  <a:lumMod val="50000"/>
                </a:schemeClr>
              </a:solidFill>
            </a:endParaRPr>
          </a:p>
        </p:txBody>
      </p:sp>
    </p:spTree>
    <p:extLst>
      <p:ext uri="{BB962C8B-B14F-4D97-AF65-F5344CB8AC3E}">
        <p14:creationId xmlns:p14="http://schemas.microsoft.com/office/powerpoint/2010/main" val="220017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4A25-F01D-4E52-B928-92C1324333A0}"/>
              </a:ext>
            </a:extLst>
          </p:cNvPr>
          <p:cNvSpPr>
            <a:spLocks noGrp="1"/>
          </p:cNvSpPr>
          <p:nvPr>
            <p:ph type="title"/>
          </p:nvPr>
        </p:nvSpPr>
        <p:spPr>
          <a:xfrm>
            <a:off x="838200" y="365127"/>
            <a:ext cx="10267950" cy="1325563"/>
          </a:xfrm>
        </p:spPr>
        <p:txBody>
          <a:bodyPr/>
          <a:lstStyle/>
          <a:p>
            <a:r>
              <a:rPr lang="en-US" b="1">
                <a:solidFill>
                  <a:srgbClr val="3B6C6F"/>
                </a:solidFill>
                <a:latin typeface="Segoe UI" panose="020B0502040204020203" pitchFamily="34" charset="0"/>
                <a:cs typeface="Segoe UI" panose="020B0502040204020203" pitchFamily="34" charset="0"/>
              </a:rPr>
              <a:t>Get dollars from SCE for installing EV charging on your multifamily development</a:t>
            </a:r>
          </a:p>
        </p:txBody>
      </p:sp>
      <p:sp>
        <p:nvSpPr>
          <p:cNvPr id="4" name="Slide Number Placeholder 3">
            <a:extLst>
              <a:ext uri="{FF2B5EF4-FFF2-40B4-BE49-F238E27FC236}">
                <a16:creationId xmlns:a16="http://schemas.microsoft.com/office/drawing/2014/main" id="{8A2DC471-C633-4749-A43B-C9C37BEF5C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1" i="0" u="none" strike="noStrike" kern="1200" cap="none" spc="0" normalizeH="0" baseline="0" noProof="0" smtClean="0">
                <a:ln>
                  <a:noFill/>
                </a:ln>
                <a:solidFill>
                  <a:prstClr val="white">
                    <a:lumMod val="50000"/>
                  </a:prstClr>
                </a:solidFill>
                <a:effectLst/>
                <a:uLnTx/>
                <a:uFillTx/>
                <a:latin typeface="Segoe UI Semibold" panose="020B0702040204020203" pitchFamily="34" charset="0"/>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prstClr val="white">
                  <a:lumMod val="50000"/>
                </a:prstClr>
              </a:solidFill>
              <a:effectLst/>
              <a:uLnTx/>
              <a:uFillTx/>
              <a:latin typeface="Segoe UI Semibold" panose="020B07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AC4B652B-4DA1-4309-8CF4-060547015A5A}"/>
              </a:ext>
            </a:extLst>
          </p:cNvPr>
          <p:cNvSpPr txBox="1"/>
          <p:nvPr/>
        </p:nvSpPr>
        <p:spPr>
          <a:xfrm>
            <a:off x="47414" y="6380553"/>
            <a:ext cx="94758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30000" noProof="0">
                <a:ln>
                  <a:noFill/>
                </a:ln>
                <a:solidFill>
                  <a:prstClr val="black"/>
                </a:solidFill>
                <a:effectLst/>
                <a:uLnTx/>
                <a:uFillTx/>
                <a:latin typeface="Calibri" panose="020F0502020204030204"/>
                <a:ea typeface="+mn-ea"/>
                <a:cs typeface="+mn-cs"/>
              </a:rPr>
              <a:t>1 </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Multifamily developments in SCE service area only. Built multifamily properties (1/1/2017 or after) also eligible.</a:t>
            </a:r>
          </a:p>
        </p:txBody>
      </p:sp>
      <p:grpSp>
        <p:nvGrpSpPr>
          <p:cNvPr id="18" name="Group 17">
            <a:extLst>
              <a:ext uri="{FF2B5EF4-FFF2-40B4-BE49-F238E27FC236}">
                <a16:creationId xmlns:a16="http://schemas.microsoft.com/office/drawing/2014/main" id="{119A8B6A-3D17-4A51-856D-1E7679D4E11A}"/>
              </a:ext>
            </a:extLst>
          </p:cNvPr>
          <p:cNvGrpSpPr/>
          <p:nvPr/>
        </p:nvGrpSpPr>
        <p:grpSpPr>
          <a:xfrm>
            <a:off x="3043766" y="1778695"/>
            <a:ext cx="6104468" cy="4260920"/>
            <a:chOff x="3043766" y="1298540"/>
            <a:chExt cx="6104468" cy="4260920"/>
          </a:xfrm>
        </p:grpSpPr>
        <p:grpSp>
          <p:nvGrpSpPr>
            <p:cNvPr id="9" name="Group 8">
              <a:extLst>
                <a:ext uri="{FF2B5EF4-FFF2-40B4-BE49-F238E27FC236}">
                  <a16:creationId xmlns:a16="http://schemas.microsoft.com/office/drawing/2014/main" id="{79B3FB77-F648-4464-BA91-2DF9FFBF4696}"/>
                </a:ext>
              </a:extLst>
            </p:cNvPr>
            <p:cNvGrpSpPr/>
            <p:nvPr/>
          </p:nvGrpSpPr>
          <p:grpSpPr>
            <a:xfrm>
              <a:off x="3043767" y="1298540"/>
              <a:ext cx="6104467" cy="4260920"/>
              <a:chOff x="3043767" y="1298540"/>
              <a:chExt cx="6104467" cy="4260920"/>
            </a:xfrm>
          </p:grpSpPr>
          <p:pic>
            <p:nvPicPr>
              <p:cNvPr id="1028" name="Picture 4">
                <a:extLst>
                  <a:ext uri="{FF2B5EF4-FFF2-40B4-BE49-F238E27FC236}">
                    <a16:creationId xmlns:a16="http://schemas.microsoft.com/office/drawing/2014/main" id="{34B3DC3B-8EA2-4B02-A6B1-518B2A3110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862" r="33241" b="44288"/>
              <a:stretch/>
            </p:blipFill>
            <p:spPr bwMode="auto">
              <a:xfrm>
                <a:off x="3043767" y="1298540"/>
                <a:ext cx="6104467" cy="19785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FF89AB1-2172-421E-8DB8-F7BA5F620FA6}"/>
                  </a:ext>
                </a:extLst>
              </p:cNvPr>
              <p:cNvSpPr txBox="1"/>
              <p:nvPr/>
            </p:nvSpPr>
            <p:spPr>
              <a:xfrm>
                <a:off x="7520031" y="1298540"/>
                <a:ext cx="1628203" cy="307777"/>
              </a:xfrm>
              <a:prstGeom prst="rect">
                <a:avLst/>
              </a:prstGeom>
              <a:solidFill>
                <a:srgbClr val="00B05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Segoe UI"/>
                    <a:ea typeface="+mn-ea"/>
                    <a:cs typeface="+mn-cs"/>
                  </a:rPr>
                  <a:t>AVAILABLE NOW</a:t>
                </a:r>
              </a:p>
            </p:txBody>
          </p:sp>
          <p:sp>
            <p:nvSpPr>
              <p:cNvPr id="8" name="Rectangle 7">
                <a:extLst>
                  <a:ext uri="{FF2B5EF4-FFF2-40B4-BE49-F238E27FC236}">
                    <a16:creationId xmlns:a16="http://schemas.microsoft.com/office/drawing/2014/main" id="{67C12D9C-836D-4AD0-8229-AE4A07B29856}"/>
                  </a:ext>
                </a:extLst>
              </p:cNvPr>
              <p:cNvSpPr/>
              <p:nvPr/>
            </p:nvSpPr>
            <p:spPr>
              <a:xfrm>
                <a:off x="3043767" y="2863616"/>
                <a:ext cx="6104467" cy="413471"/>
              </a:xfrm>
              <a:prstGeom prst="rect">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New Construction Rebate</a:t>
                </a:r>
              </a:p>
            </p:txBody>
          </p:sp>
          <p:sp>
            <p:nvSpPr>
              <p:cNvPr id="14" name="Rectangle 13">
                <a:extLst>
                  <a:ext uri="{FF2B5EF4-FFF2-40B4-BE49-F238E27FC236}">
                    <a16:creationId xmlns:a16="http://schemas.microsoft.com/office/drawing/2014/main" id="{F67F6EC7-C2C7-4604-86AB-41D38AAB42F7}"/>
                  </a:ext>
                </a:extLst>
              </p:cNvPr>
              <p:cNvSpPr/>
              <p:nvPr/>
            </p:nvSpPr>
            <p:spPr>
              <a:xfrm>
                <a:off x="3043767" y="3263316"/>
                <a:ext cx="6104467" cy="2296144"/>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Segoe UI Semibold" panose="020B07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Calibri" panose="020F0502020204030204"/>
                    <a:ea typeface="+mn-ea"/>
                    <a:cs typeface="Segoe UI Semibold" panose="020B0702040204020203" pitchFamily="34" charset="0"/>
                  </a:rPr>
                  <a:t>Up to $3500 per EV charging port installed</a:t>
                </a:r>
                <a:r>
                  <a:rPr kumimoji="0" lang="en-US" sz="1400" b="0" i="0" u="none" strike="noStrike" kern="1200" cap="none" spc="0" normalizeH="0" baseline="30000" noProof="0">
                    <a:ln>
                      <a:noFill/>
                    </a:ln>
                    <a:solidFill>
                      <a:srgbClr val="000000"/>
                    </a:solidFill>
                    <a:effectLst/>
                    <a:uLnTx/>
                    <a:uFillTx/>
                    <a:latin typeface="Calibri" panose="020F0502020204030204"/>
                    <a:ea typeface="+mn-ea"/>
                    <a:cs typeface="Segoe UI Semibold" panose="020B0702040204020203" pitchFamily="34" charset="0"/>
                  </a:rPr>
                  <a:t>1</a:t>
                </a:r>
                <a:endParaRPr kumimoji="0" lang="en-US" sz="1400" b="0" i="0" u="none" strike="noStrike" kern="1200" cap="none" spc="0" normalizeH="0" baseline="0" noProof="0">
                  <a:ln>
                    <a:noFill/>
                  </a:ln>
                  <a:solidFill>
                    <a:srgbClr val="000000"/>
                  </a:solidFill>
                  <a:effectLst/>
                  <a:uLnTx/>
                  <a:uFillTx/>
                  <a:latin typeface="Calibri" panose="020F0502020204030204"/>
                  <a:ea typeface="+mn-ea"/>
                  <a:cs typeface="Segoe UI Semibold" panose="020B07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a:ln>
                    <a:noFill/>
                  </a:ln>
                  <a:solidFill>
                    <a:srgbClr val="000000"/>
                  </a:solidFill>
                  <a:effectLst/>
                  <a:uLnTx/>
                  <a:uFillTx/>
                  <a:latin typeface="Calibri" panose="020F0502020204030204"/>
                  <a:ea typeface="+mn-ea"/>
                  <a:cs typeface="Segoe UI Semibold" panose="020B07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Calibri" panose="020F0502020204030204"/>
                    <a:ea typeface="+mn-ea"/>
                    <a:cs typeface="Segoe UI Semibold" panose="020B0702040204020203" pitchFamily="34" charset="0"/>
                  </a:rPr>
                  <a:t>No minimum or maximum ports required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a:ln>
                    <a:noFill/>
                  </a:ln>
                  <a:solidFill>
                    <a:srgbClr val="000000"/>
                  </a:solidFill>
                  <a:effectLst/>
                  <a:uLnTx/>
                  <a:uFillTx/>
                  <a:latin typeface="Calibri" panose="020F0502020204030204"/>
                  <a:ea typeface="+mn-ea"/>
                  <a:cs typeface="Segoe UI Semibold" panose="020B07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Calibri" panose="020F0502020204030204"/>
                    <a:ea typeface="+mn-ea"/>
                    <a:cs typeface="Segoe UI Semibold"/>
                  </a:rPr>
                  <a:t>Funding reserved for 36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anose="020F0502020204030204"/>
                  <a:ea typeface="+mn-ea"/>
                  <a:cs typeface="Segoe UI Semibold" panose="020B07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Calibri" panose="020F0502020204030204"/>
                    <a:ea typeface="+mn-ea"/>
                    <a:cs typeface="Segoe UI Semibold" panose="020B0702040204020203" pitchFamily="34" charset="0"/>
                  </a:rPr>
                  <a:t>A curated list of EV charging station companies to purchase from</a:t>
                </a:r>
                <a:endParaRPr kumimoji="0" lang="en-US" sz="1400" b="0" i="0" u="none" strike="noStrike" kern="1200" cap="none" spc="0" normalizeH="0" baseline="0" noProof="0">
                  <a:ln>
                    <a:noFill/>
                  </a:ln>
                  <a:solidFill>
                    <a:srgbClr val="000000"/>
                  </a:solidFill>
                  <a:effectLst/>
                  <a:uLnTx/>
                  <a:uFillTx/>
                  <a:latin typeface="Calibri" panose="020F0502020204030204"/>
                  <a:ea typeface="+mn-ea"/>
                  <a:cs typeface="Segoe UI Semibold" panose="020B07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a:ln>
                    <a:noFill/>
                  </a:ln>
                  <a:solidFill>
                    <a:srgbClr val="000000"/>
                  </a:solidFill>
                  <a:effectLst/>
                  <a:uLnTx/>
                  <a:uFillTx/>
                  <a:latin typeface="Calibri" panose="020F0502020204030204"/>
                  <a:ea typeface="+mn-ea"/>
                  <a:cs typeface="Segoe UI Semibold"/>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a:ln>
                    <a:noFill/>
                  </a:ln>
                  <a:solidFill>
                    <a:srgbClr val="000000"/>
                  </a:solidFill>
                  <a:effectLst/>
                  <a:uLnTx/>
                  <a:uFillTx/>
                  <a:latin typeface="Calibri" panose="020F0502020204030204"/>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Segoe UI Semibol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Segoe UI Semibol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050896A7-F0CA-4FD9-8A9E-F7A7908B140C}"/>
                </a:ext>
              </a:extLst>
            </p:cNvPr>
            <p:cNvSpPr/>
            <p:nvPr/>
          </p:nvSpPr>
          <p:spPr>
            <a:xfrm>
              <a:off x="3043766" y="5147733"/>
              <a:ext cx="6104467" cy="4117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CONTACT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hlinkClick r:id="rId4"/>
                </a:rPr>
                <a:t>NAVEED.H.AHMAD@SCE.COM</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FOR NEXT STEPS</a:t>
              </a:r>
            </a:p>
          </p:txBody>
        </p:sp>
      </p:grpSp>
    </p:spTree>
    <p:extLst>
      <p:ext uri="{BB962C8B-B14F-4D97-AF65-F5344CB8AC3E}">
        <p14:creationId xmlns:p14="http://schemas.microsoft.com/office/powerpoint/2010/main" val="3820455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a:xfrm>
            <a:off x="1399822" y="0"/>
            <a:ext cx="9953978" cy="1275907"/>
          </a:xfrm>
        </p:spPr>
        <p:txBody>
          <a:bodyPr/>
          <a:lstStyle/>
          <a:p>
            <a:r>
              <a:rPr lang="en-US" altLang="en-US" dirty="0"/>
              <a:t>New Resource Hub</a:t>
            </a:r>
          </a:p>
        </p:txBody>
      </p:sp>
      <p:sp>
        <p:nvSpPr>
          <p:cNvPr id="38915" name="Content Placeholder 2"/>
          <p:cNvSpPr>
            <a:spLocks noGrp="1" noChangeArrowheads="1"/>
          </p:cNvSpPr>
          <p:nvPr>
            <p:ph idx="1"/>
          </p:nvPr>
        </p:nvSpPr>
        <p:spPr>
          <a:xfrm>
            <a:off x="857250" y="1510145"/>
            <a:ext cx="6576055" cy="4666818"/>
          </a:xfrm>
        </p:spPr>
        <p:txBody>
          <a:bodyPr vert="horz" lIns="91440" tIns="45720" rIns="91440" bIns="45720" rtlCol="0" anchor="t">
            <a:normAutofit/>
          </a:bodyPr>
          <a:lstStyle/>
          <a:p>
            <a:r>
              <a:rPr lang="en-US" altLang="en-US" b="1" dirty="0">
                <a:cs typeface="Arial"/>
              </a:rPr>
              <a:t>Homeowners and renters</a:t>
            </a:r>
          </a:p>
          <a:p>
            <a:pPr marL="342900" indent="-342900">
              <a:buFont typeface="Arial" panose="020B0604020202020204" pitchFamily="34" charset="0"/>
              <a:buChar char="•"/>
            </a:pPr>
            <a:r>
              <a:rPr lang="en-US" b="0" i="0" dirty="0">
                <a:effectLst/>
              </a:rPr>
              <a:t>Information about water and space heating, cooking, EV charging, incentives</a:t>
            </a:r>
            <a:endParaRPr lang="en-US" altLang="en-US" b="1" dirty="0">
              <a:cs typeface="Arial"/>
            </a:endParaRPr>
          </a:p>
          <a:p>
            <a:r>
              <a:rPr lang="en-US" altLang="en-US" b="1" dirty="0">
                <a:cs typeface="Arial"/>
              </a:rPr>
              <a:t>Contractors </a:t>
            </a:r>
          </a:p>
          <a:p>
            <a:pPr marL="342900" indent="-342900">
              <a:buFont typeface="Arial" panose="020B0604020202020204" pitchFamily="34" charset="0"/>
              <a:buChar char="•"/>
            </a:pPr>
            <a:r>
              <a:rPr lang="en-US" altLang="en-US" dirty="0">
                <a:cs typeface="Arial"/>
              </a:rPr>
              <a:t>Information about training, tools, incentives</a:t>
            </a:r>
          </a:p>
          <a:p>
            <a:r>
              <a:rPr lang="en-US" altLang="en-US" b="1" dirty="0">
                <a:cs typeface="Arial"/>
              </a:rPr>
              <a:t>Local government representatives</a:t>
            </a:r>
          </a:p>
          <a:p>
            <a:pPr marL="342900" indent="-342900">
              <a:buFont typeface="Arial" panose="020B0604020202020204" pitchFamily="34" charset="0"/>
              <a:buChar char="•"/>
            </a:pPr>
            <a:r>
              <a:rPr lang="en-US" altLang="en-US" dirty="0"/>
              <a:t>Information about model policies, permitting, training, incentives</a:t>
            </a:r>
          </a:p>
          <a:p>
            <a:pPr marR="0" lvl="0" algn="l" defTabSz="914400" rtl="0" eaLnBrk="1" fontAlgn="auto" latinLnBrk="0" hangingPunct="1">
              <a:lnSpc>
                <a:spcPct val="90000"/>
              </a:lnSpc>
              <a:spcBef>
                <a:spcPts val="1000"/>
              </a:spcBef>
              <a:spcAft>
                <a:spcPts val="0"/>
              </a:spcAft>
              <a:buClrTx/>
              <a:buSzTx/>
              <a:tabLst/>
              <a:defRPr/>
            </a:pPr>
            <a:r>
              <a:rPr kumimoji="0" lang="en-US" altLang="en-US" sz="2400" b="0" i="0" u="none" strike="noStrike" kern="1200" cap="none" spc="0" normalizeH="0" baseline="0" noProof="0" dirty="0">
                <a:ln>
                  <a:noFill/>
                </a:ln>
                <a:solidFill>
                  <a:srgbClr val="0F6FC6">
                    <a:lumMod val="50000"/>
                  </a:srgbClr>
                </a:solidFill>
                <a:effectLst/>
                <a:uLnTx/>
                <a:uFillTx/>
                <a:latin typeface="Arial" panose="020B0604020202020204"/>
                <a:ea typeface="+mn-ea"/>
                <a:cs typeface="+mn-cs"/>
              </a:rPr>
              <a:t>Links on the </a:t>
            </a:r>
            <a:r>
              <a:rPr kumimoji="0" lang="en-US" altLang="en-US" sz="2400" b="0" i="0" u="none" strike="noStrike" kern="1200" cap="none" spc="0" normalizeH="0" baseline="0" noProof="0" dirty="0">
                <a:ln>
                  <a:noFill/>
                </a:ln>
                <a:solidFill>
                  <a:srgbClr val="0F6FC6">
                    <a:lumMod val="50000"/>
                  </a:srgbClr>
                </a:solidFill>
                <a:effectLst/>
                <a:uLnTx/>
                <a:uFillTx/>
                <a:latin typeface="Arial" panose="020B0604020202020204"/>
                <a:ea typeface="+mn-ea"/>
                <a:cs typeface="+mn-cs"/>
                <a:hlinkClick r:id="rId3"/>
              </a:rPr>
              <a:t>Building</a:t>
            </a:r>
            <a:r>
              <a:rPr lang="en-US" altLang="en-US" dirty="0">
                <a:solidFill>
                  <a:srgbClr val="0F6FC6">
                    <a:lumMod val="50000"/>
                  </a:srgbClr>
                </a:solidFill>
                <a:latin typeface="Arial" panose="020B0604020202020204"/>
                <a:hlinkClick r:id="rId3"/>
              </a:rPr>
              <a:t> and Home Energy</a:t>
            </a:r>
            <a:r>
              <a:rPr kumimoji="0" lang="en-US" altLang="en-US" sz="2400" b="0" i="0" u="none" strike="noStrike" kern="1200" cap="none" spc="0" normalizeH="0" baseline="0" noProof="0" dirty="0">
                <a:ln>
                  <a:noFill/>
                </a:ln>
                <a:solidFill>
                  <a:srgbClr val="0F6FC6">
                    <a:lumMod val="50000"/>
                  </a:srgbClr>
                </a:solidFill>
                <a:effectLst/>
                <a:uLnTx/>
                <a:uFillTx/>
                <a:latin typeface="Arial" panose="020B0604020202020204"/>
                <a:ea typeface="+mn-ea"/>
                <a:cs typeface="+mn-cs"/>
                <a:hlinkClick r:id="rId3"/>
              </a:rPr>
              <a:t> Resource Hub</a:t>
            </a:r>
            <a:endParaRPr lang="en-US" altLang="en-US" dirty="0">
              <a:solidFill>
                <a:srgbClr val="0F6FC6">
                  <a:lumMod val="50000"/>
                </a:srgbClr>
              </a:solidFill>
              <a:latin typeface="Arial" panose="020B0604020202020204"/>
            </a:endParaRPr>
          </a:p>
          <a:p>
            <a:pPr marR="0" lvl="0" algn="l" defTabSz="914400" rtl="0" eaLnBrk="1" fontAlgn="auto" latinLnBrk="0" hangingPunct="1">
              <a:lnSpc>
                <a:spcPct val="90000"/>
              </a:lnSpc>
              <a:spcBef>
                <a:spcPts val="1000"/>
              </a:spcBef>
              <a:spcAft>
                <a:spcPts val="0"/>
              </a:spcAft>
              <a:buClrTx/>
              <a:buSzTx/>
              <a:tabLst/>
              <a:defRPr/>
            </a:pPr>
            <a:endParaRPr kumimoji="0" lang="en-US" altLang="en-US" sz="2400" b="0" i="0" u="none" strike="noStrike" kern="1200" cap="none" spc="0" normalizeH="0" baseline="0" noProof="0" dirty="0">
              <a:ln>
                <a:noFill/>
              </a:ln>
              <a:solidFill>
                <a:srgbClr val="0F6FC6">
                  <a:lumMod val="50000"/>
                </a:srgb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F58A9CF9-58A0-372A-2415-046D941B3FD5}"/>
              </a:ext>
            </a:extLst>
          </p:cNvPr>
          <p:cNvPicPr>
            <a:picLocks noChangeAspect="1"/>
          </p:cNvPicPr>
          <p:nvPr/>
        </p:nvPicPr>
        <p:blipFill>
          <a:blip r:embed="rId4"/>
          <a:stretch>
            <a:fillRect/>
          </a:stretch>
        </p:blipFill>
        <p:spPr>
          <a:xfrm>
            <a:off x="7929109" y="1275907"/>
            <a:ext cx="3806732" cy="3806732"/>
          </a:xfrm>
          <a:prstGeom prst="rect">
            <a:avLst/>
          </a:prstGeom>
        </p:spPr>
      </p:pic>
    </p:spTree>
    <p:extLst>
      <p:ext uri="{BB962C8B-B14F-4D97-AF65-F5344CB8AC3E}">
        <p14:creationId xmlns:p14="http://schemas.microsoft.com/office/powerpoint/2010/main" val="101079479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7BE625-943D-98E1-7FF0-57B89C99686B}"/>
              </a:ext>
            </a:extLst>
          </p:cNvPr>
          <p:cNvSpPr>
            <a:spLocks noGrp="1"/>
          </p:cNvSpPr>
          <p:nvPr>
            <p:ph type="title"/>
          </p:nvPr>
        </p:nvSpPr>
        <p:spPr/>
        <p:txBody>
          <a:bodyPr/>
          <a:lstStyle/>
          <a:p>
            <a:r>
              <a:rPr lang="en-US" dirty="0"/>
              <a:t>Energy Education Center</a:t>
            </a:r>
          </a:p>
        </p:txBody>
      </p:sp>
      <p:pic>
        <p:nvPicPr>
          <p:cNvPr id="6" name="Content Placeholder 5">
            <a:extLst>
              <a:ext uri="{FF2B5EF4-FFF2-40B4-BE49-F238E27FC236}">
                <a16:creationId xmlns:a16="http://schemas.microsoft.com/office/drawing/2014/main" id="{BE7FCEBA-FBF4-D893-A94F-05E9BF71AB24}"/>
              </a:ext>
            </a:extLst>
          </p:cNvPr>
          <p:cNvPicPr>
            <a:picLocks noGrp="1" noChangeAspect="1"/>
          </p:cNvPicPr>
          <p:nvPr>
            <p:ph idx="1"/>
          </p:nvPr>
        </p:nvPicPr>
        <p:blipFill>
          <a:blip r:embed="rId2"/>
          <a:stretch>
            <a:fillRect/>
          </a:stretch>
        </p:blipFill>
        <p:spPr>
          <a:xfrm>
            <a:off x="1132753" y="1570444"/>
            <a:ext cx="3802140" cy="4351338"/>
          </a:xfrm>
        </p:spPr>
      </p:pic>
      <p:sp>
        <p:nvSpPr>
          <p:cNvPr id="2" name="Slide Number Placeholder 1">
            <a:extLst>
              <a:ext uri="{FF2B5EF4-FFF2-40B4-BE49-F238E27FC236}">
                <a16:creationId xmlns:a16="http://schemas.microsoft.com/office/drawing/2014/main" id="{F49C3C91-4CCC-25AE-CA9D-53861912C7BB}"/>
              </a:ext>
            </a:extLst>
          </p:cNvPr>
          <p:cNvSpPr>
            <a:spLocks noGrp="1"/>
          </p:cNvSpPr>
          <p:nvPr>
            <p:ph type="sldNum" sz="quarter" idx="12"/>
          </p:nvPr>
        </p:nvSpPr>
        <p:spPr/>
        <p:txBody>
          <a:bodyPr/>
          <a:lstStyle/>
          <a:p>
            <a:fld id="{B6F15528-21DE-4FAA-801E-634DDDAF4B2B}" type="slidenum">
              <a:rPr lang="en-US" smtClean="0"/>
              <a:t>7</a:t>
            </a:fld>
            <a:endParaRPr lang="en-US"/>
          </a:p>
        </p:txBody>
      </p:sp>
      <p:pic>
        <p:nvPicPr>
          <p:cNvPr id="8" name="Picture 7">
            <a:extLst>
              <a:ext uri="{FF2B5EF4-FFF2-40B4-BE49-F238E27FC236}">
                <a16:creationId xmlns:a16="http://schemas.microsoft.com/office/drawing/2014/main" id="{FC03A52C-0374-DC79-AE80-912C0A8D318C}"/>
              </a:ext>
            </a:extLst>
          </p:cNvPr>
          <p:cNvPicPr>
            <a:picLocks noChangeAspect="1"/>
          </p:cNvPicPr>
          <p:nvPr/>
        </p:nvPicPr>
        <p:blipFill>
          <a:blip r:embed="rId3"/>
          <a:stretch>
            <a:fillRect/>
          </a:stretch>
        </p:blipFill>
        <p:spPr>
          <a:xfrm>
            <a:off x="8567959" y="2342464"/>
            <a:ext cx="3446634" cy="3893420"/>
          </a:xfrm>
          <a:prstGeom prst="rect">
            <a:avLst/>
          </a:prstGeom>
        </p:spPr>
      </p:pic>
      <p:pic>
        <p:nvPicPr>
          <p:cNvPr id="10" name="Picture 9">
            <a:extLst>
              <a:ext uri="{FF2B5EF4-FFF2-40B4-BE49-F238E27FC236}">
                <a16:creationId xmlns:a16="http://schemas.microsoft.com/office/drawing/2014/main" id="{0F13B7F6-AF13-12AE-37F3-354A426F10A3}"/>
              </a:ext>
            </a:extLst>
          </p:cNvPr>
          <p:cNvPicPr>
            <a:picLocks noChangeAspect="1"/>
          </p:cNvPicPr>
          <p:nvPr/>
        </p:nvPicPr>
        <p:blipFill>
          <a:blip r:embed="rId4"/>
          <a:stretch>
            <a:fillRect/>
          </a:stretch>
        </p:blipFill>
        <p:spPr>
          <a:xfrm>
            <a:off x="5229446" y="198844"/>
            <a:ext cx="3338513" cy="2743200"/>
          </a:xfrm>
          <a:prstGeom prst="rect">
            <a:avLst/>
          </a:prstGeom>
        </p:spPr>
      </p:pic>
    </p:spTree>
    <p:extLst>
      <p:ext uri="{BB962C8B-B14F-4D97-AF65-F5344CB8AC3E}">
        <p14:creationId xmlns:p14="http://schemas.microsoft.com/office/powerpoint/2010/main" val="387467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7BE625-943D-98E1-7FF0-57B89C99686B}"/>
              </a:ext>
            </a:extLst>
          </p:cNvPr>
          <p:cNvSpPr>
            <a:spLocks noGrp="1"/>
          </p:cNvSpPr>
          <p:nvPr>
            <p:ph type="title"/>
          </p:nvPr>
        </p:nvSpPr>
        <p:spPr/>
        <p:txBody>
          <a:bodyPr/>
          <a:lstStyle/>
          <a:p>
            <a:r>
              <a:rPr lang="en-US" dirty="0"/>
              <a:t>Energy Education Center</a:t>
            </a:r>
          </a:p>
        </p:txBody>
      </p:sp>
      <p:sp>
        <p:nvSpPr>
          <p:cNvPr id="2" name="Slide Number Placeholder 1">
            <a:extLst>
              <a:ext uri="{FF2B5EF4-FFF2-40B4-BE49-F238E27FC236}">
                <a16:creationId xmlns:a16="http://schemas.microsoft.com/office/drawing/2014/main" id="{F49C3C91-4CCC-25AE-CA9D-53861912C7BB}"/>
              </a:ext>
            </a:extLst>
          </p:cNvPr>
          <p:cNvSpPr>
            <a:spLocks noGrp="1"/>
          </p:cNvSpPr>
          <p:nvPr>
            <p:ph type="sldNum" sz="quarter" idx="12"/>
          </p:nvPr>
        </p:nvSpPr>
        <p:spPr/>
        <p:txBody>
          <a:bodyPr/>
          <a:lstStyle/>
          <a:p>
            <a:fld id="{B6F15528-21DE-4FAA-801E-634DDDAF4B2B}" type="slidenum">
              <a:rPr lang="en-US" smtClean="0"/>
              <a:t>8</a:t>
            </a:fld>
            <a:endParaRPr lang="en-US"/>
          </a:p>
        </p:txBody>
      </p:sp>
      <p:sp>
        <p:nvSpPr>
          <p:cNvPr id="5" name="Content Placeholder 4">
            <a:extLst>
              <a:ext uri="{FF2B5EF4-FFF2-40B4-BE49-F238E27FC236}">
                <a16:creationId xmlns:a16="http://schemas.microsoft.com/office/drawing/2014/main" id="{3BB806EE-17F2-3035-A4B0-27AEA2B662ED}"/>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24030216-3FCB-976D-B1FE-C735FF8F61FE}"/>
              </a:ext>
            </a:extLst>
          </p:cNvPr>
          <p:cNvPicPr>
            <a:picLocks noChangeAspect="1"/>
          </p:cNvPicPr>
          <p:nvPr/>
        </p:nvPicPr>
        <p:blipFill>
          <a:blip r:embed="rId2"/>
          <a:stretch>
            <a:fillRect/>
          </a:stretch>
        </p:blipFill>
        <p:spPr>
          <a:xfrm>
            <a:off x="503828" y="1462088"/>
            <a:ext cx="5953125" cy="4714875"/>
          </a:xfrm>
          <a:prstGeom prst="rect">
            <a:avLst/>
          </a:prstGeom>
        </p:spPr>
      </p:pic>
      <p:pic>
        <p:nvPicPr>
          <p:cNvPr id="12" name="Picture 11">
            <a:extLst>
              <a:ext uri="{FF2B5EF4-FFF2-40B4-BE49-F238E27FC236}">
                <a16:creationId xmlns:a16="http://schemas.microsoft.com/office/drawing/2014/main" id="{3D071F55-77A3-7F18-F775-FDFEFD6B7817}"/>
              </a:ext>
            </a:extLst>
          </p:cNvPr>
          <p:cNvPicPr>
            <a:picLocks noChangeAspect="1"/>
          </p:cNvPicPr>
          <p:nvPr/>
        </p:nvPicPr>
        <p:blipFill>
          <a:blip r:embed="rId3"/>
          <a:stretch>
            <a:fillRect/>
          </a:stretch>
        </p:blipFill>
        <p:spPr>
          <a:xfrm>
            <a:off x="6260451" y="20933"/>
            <a:ext cx="5391150" cy="6353175"/>
          </a:xfrm>
          <a:prstGeom prst="rect">
            <a:avLst/>
          </a:prstGeom>
        </p:spPr>
      </p:pic>
    </p:spTree>
    <p:extLst>
      <p:ext uri="{BB962C8B-B14F-4D97-AF65-F5344CB8AC3E}">
        <p14:creationId xmlns:p14="http://schemas.microsoft.com/office/powerpoint/2010/main" val="4176444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een van parked outside a building&#10;&#10;Description automatically generated">
            <a:extLst>
              <a:ext uri="{FF2B5EF4-FFF2-40B4-BE49-F238E27FC236}">
                <a16:creationId xmlns:a16="http://schemas.microsoft.com/office/drawing/2014/main" id="{92E72150-77EC-E84C-8B33-C795FE4B29E9}"/>
              </a:ext>
            </a:extLst>
          </p:cNvPr>
          <p:cNvPicPr>
            <a:picLocks noGrp="1" noChangeAspect="1"/>
          </p:cNvPicPr>
          <p:nvPr>
            <p:ph idx="4294967295"/>
          </p:nvPr>
        </p:nvPicPr>
        <p:blipFill>
          <a:blip r:embed="rId2"/>
          <a:stretch>
            <a:fillRect/>
          </a:stretch>
        </p:blipFill>
        <p:spPr>
          <a:xfrm>
            <a:off x="0" y="1352550"/>
            <a:ext cx="6731000" cy="5067300"/>
          </a:xfrm>
        </p:spPr>
      </p:pic>
      <p:sp>
        <p:nvSpPr>
          <p:cNvPr id="6" name="Title 5">
            <a:extLst>
              <a:ext uri="{FF2B5EF4-FFF2-40B4-BE49-F238E27FC236}">
                <a16:creationId xmlns:a16="http://schemas.microsoft.com/office/drawing/2014/main" id="{434F9D1A-656F-A1A2-ED32-F204906145DD}"/>
              </a:ext>
            </a:extLst>
          </p:cNvPr>
          <p:cNvSpPr>
            <a:spLocks noGrp="1"/>
          </p:cNvSpPr>
          <p:nvPr>
            <p:ph type="title" idx="4294967295"/>
          </p:nvPr>
        </p:nvSpPr>
        <p:spPr>
          <a:xfrm>
            <a:off x="600851" y="438150"/>
            <a:ext cx="10729912" cy="2051050"/>
          </a:xfrm>
        </p:spPr>
        <p:txBody>
          <a:bodyPr/>
          <a:lstStyle/>
          <a:p>
            <a:pPr algn="ctr"/>
            <a:r>
              <a:rPr lang="en-US" dirty="0">
                <a:cs typeface="Calibri Light"/>
              </a:rPr>
              <a:t>Mobile Education Unit Program</a:t>
            </a:r>
          </a:p>
        </p:txBody>
      </p:sp>
      <p:sp>
        <p:nvSpPr>
          <p:cNvPr id="7" name="TextBox 6">
            <a:extLst>
              <a:ext uri="{FF2B5EF4-FFF2-40B4-BE49-F238E27FC236}">
                <a16:creationId xmlns:a16="http://schemas.microsoft.com/office/drawing/2014/main" id="{E7DF9582-EC0C-2E8D-D062-755E7C4BFC68}"/>
              </a:ext>
            </a:extLst>
          </p:cNvPr>
          <p:cNvSpPr txBox="1"/>
          <p:nvPr/>
        </p:nvSpPr>
        <p:spPr>
          <a:xfrm>
            <a:off x="7557541" y="1302683"/>
            <a:ext cx="4272196"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The Mobile Education Unit (MEU) program is an extension of the Energy Education Centers that takes clean energy education on the road across SCE’s service area. The MEU program consists of two vehicles, SCE’s wrapped sprint van and Ford Lightning, that attend community events such as job and resource fairs, college events, home shows, county fairs and much more. In addition to providing education on electrification technologies, the MEU program also promotes EEC classes and the Tool Lending Library. The goal of the MEU program is to advance clean energy adoption by engaging with residential and commercial customers in hard-to-reach, rural communities to educate them on the benefits of a cleaner California.</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929740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E 16x9 White Template">
  <a:themeElements>
    <a:clrScheme name="Brand Colors">
      <a:dk1>
        <a:srgbClr val="006269"/>
      </a:dk1>
      <a:lt1>
        <a:sysClr val="window" lastClr="FFFFFF"/>
      </a:lt1>
      <a:dk2>
        <a:srgbClr val="FED141"/>
      </a:dk2>
      <a:lt2>
        <a:srgbClr val="B1B3B3"/>
      </a:lt2>
      <a:accent1>
        <a:srgbClr val="00A9E0"/>
      </a:accent1>
      <a:accent2>
        <a:srgbClr val="3CDBC0"/>
      </a:accent2>
      <a:accent3>
        <a:srgbClr val="658D1B"/>
      </a:accent3>
      <a:accent4>
        <a:srgbClr val="722257"/>
      </a:accent4>
      <a:accent5>
        <a:srgbClr val="F0B323"/>
      </a:accent5>
      <a:accent6>
        <a:srgbClr val="D2D755"/>
      </a:accent6>
      <a:hlink>
        <a:srgbClr val="0563C1"/>
      </a:hlink>
      <a:folHlink>
        <a:srgbClr val="FF0000"/>
      </a:folHlink>
    </a:clrScheme>
    <a:fontScheme name="Custom 2">
      <a:majorFont>
        <a:latin typeface="Segoe UI Light"/>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3.xml><?xml version="1.0" encoding="utf-8"?>
<a:theme xmlns:a="http://schemas.openxmlformats.org/drawingml/2006/main" name="1_Office Theme">
  <a:themeElements>
    <a:clrScheme name="Willdan corporate">
      <a:dk1>
        <a:srgbClr val="000000"/>
      </a:dk1>
      <a:lt1>
        <a:srgbClr val="FFFFFF"/>
      </a:lt1>
      <a:dk2>
        <a:srgbClr val="003865"/>
      </a:dk2>
      <a:lt2>
        <a:srgbClr val="6B7785"/>
      </a:lt2>
      <a:accent1>
        <a:srgbClr val="0077C8"/>
      </a:accent1>
      <a:accent2>
        <a:srgbClr val="43B02A"/>
      </a:accent2>
      <a:accent3>
        <a:srgbClr val="006272"/>
      </a:accent3>
      <a:accent4>
        <a:srgbClr val="046A38"/>
      </a:accent4>
      <a:accent5>
        <a:srgbClr val="00A9E0"/>
      </a:accent5>
      <a:accent6>
        <a:srgbClr val="F2A900"/>
      </a:accent6>
      <a:hlink>
        <a:srgbClr val="0077C8"/>
      </a:hlink>
      <a:folHlink>
        <a:srgbClr val="00A9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CE 16x9 White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5.xml><?xml version="1.0" encoding="utf-8"?>
<a:theme xmlns:a="http://schemas.openxmlformats.org/drawingml/2006/main" name="5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TotalTime>
  <Words>807</Words>
  <Application>Microsoft Office PowerPoint</Application>
  <PresentationFormat>Widescreen</PresentationFormat>
  <Paragraphs>122</Paragraphs>
  <Slides>16</Slides>
  <Notes>7</Notes>
  <HiddenSlides>0</HiddenSlides>
  <MMClips>1</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16</vt:i4>
      </vt:variant>
    </vt:vector>
  </HeadingPairs>
  <TitlesOfParts>
    <vt:vector size="33" baseType="lpstr">
      <vt:lpstr>72 Black</vt:lpstr>
      <vt:lpstr>Arial</vt:lpstr>
      <vt:lpstr>Arial Black</vt:lpstr>
      <vt:lpstr>Book Antiqua</vt:lpstr>
      <vt:lpstr>Calibri</vt:lpstr>
      <vt:lpstr>Open Sans</vt:lpstr>
      <vt:lpstr>Palatino Linotype</vt:lpstr>
      <vt:lpstr>Segoe UI</vt:lpstr>
      <vt:lpstr>Segoe UI Light</vt:lpstr>
      <vt:lpstr>Segoe UI Semibold</vt:lpstr>
      <vt:lpstr>Times New Roman</vt:lpstr>
      <vt:lpstr>Wingdings</vt:lpstr>
      <vt:lpstr>Office Theme</vt:lpstr>
      <vt:lpstr>SCE 16x9 White Template</vt:lpstr>
      <vt:lpstr>1_Office Theme</vt:lpstr>
      <vt:lpstr>1_SCE 16x9 White Template</vt:lpstr>
      <vt:lpstr>5_Content</vt:lpstr>
      <vt:lpstr>New Home Energy Storage Pilot (NHESP)</vt:lpstr>
      <vt:lpstr>PowerPoint Presentation</vt:lpstr>
      <vt:lpstr>PowerPoint Presentation</vt:lpstr>
      <vt:lpstr>Charge Ready - New Construction Rebate</vt:lpstr>
      <vt:lpstr>Get dollars from SCE for installing EV charging on your multifamily development</vt:lpstr>
      <vt:lpstr>New Resource Hub</vt:lpstr>
      <vt:lpstr>Energy Education Center</vt:lpstr>
      <vt:lpstr>Energy Education Center</vt:lpstr>
      <vt:lpstr>Mobile Education Unit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Edison Int'l Template</dc:title>
  <dc:creator>an.t.tran@sce.com</dc:creator>
  <cp:lastModifiedBy>Carlos Casas</cp:lastModifiedBy>
  <cp:revision>5</cp:revision>
  <dcterms:created xsi:type="dcterms:W3CDTF">2023-09-04T12:41:21Z</dcterms:created>
  <dcterms:modified xsi:type="dcterms:W3CDTF">2023-11-06T21:41:10Z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2023-08-25T00:00:00Z</vt:filetime>
  </property>
  <property fmtid="{D5CDD505-2E9C-101B-9397-08002B2CF9AE}" pid="3" name="LastSaved">
    <vt:filetime>2023-09-04T00:00:00Z</vt:filetime>
  </property>
  <property fmtid="{D5CDD505-2E9C-101B-9397-08002B2CF9AE}" pid="4" name="MSIP_Label_bc3dd1c7-2c40-4a31-84b2-bec599b321a0_Enabled">
    <vt:lpwstr>true</vt:lpwstr>
  </property>
  <property fmtid="{D5CDD505-2E9C-101B-9397-08002B2CF9AE}" pid="5" name="MSIP_Label_bc3dd1c7-2c40-4a31-84b2-bec599b321a0_Name">
    <vt:lpwstr>bc3dd1c7-2c40-4a31-84b2-bec599b321a0</vt:lpwstr>
  </property>
  <property fmtid="{D5CDD505-2E9C-101B-9397-08002B2CF9AE}" pid="6" name="MSIP_Label_bc3dd1c7-2c40-4a31-84b2-bec599b321a0_ContentBits">
    <vt:lpwstr>0</vt:lpwstr>
  </property>
  <property fmtid="{D5CDD505-2E9C-101B-9397-08002B2CF9AE}" pid="7" name="MSIP_Label_bc3dd1c7-2c40-4a31-84b2-bec599b321a0_SetDate">
    <vt:lpwstr>2023-10-04T19:36:51Z</vt:lpwstr>
  </property>
  <property fmtid="{D5CDD505-2E9C-101B-9397-08002B2CF9AE}" pid="8" name="MSIP_Label_bc3dd1c7-2c40-4a31-84b2-bec599b321a0_SiteId">
    <vt:lpwstr>5b2a8fee-4c95-4bdc-8aae-196f8aacb1b6</vt:lpwstr>
  </property>
  <property fmtid="{D5CDD505-2E9C-101B-9397-08002B2CF9AE}" pid="9" name="MSIP_Label_bc3dd1c7-2c40-4a31-84b2-bec599b321a0_Method">
    <vt:lpwstr>Standard</vt:lpwstr>
  </property>
  <property fmtid="{D5CDD505-2E9C-101B-9397-08002B2CF9AE}" pid="10" name="MSIP_Label_bc3dd1c7-2c40-4a31-84b2-bec599b321a0_ActionId">
    <vt:lpwstr>b403d7c4-c8ec-4d88-9d4d-a3a63afe566d</vt:lpwstr>
  </property>
</Properties>
</file>